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5" r:id="rId3"/>
    <p:sldId id="408" r:id="rId4"/>
    <p:sldId id="409" r:id="rId5"/>
    <p:sldId id="399" r:id="rId6"/>
    <p:sldId id="387" r:id="rId7"/>
    <p:sldId id="393" r:id="rId8"/>
    <p:sldId id="394" r:id="rId9"/>
    <p:sldId id="376" r:id="rId10"/>
    <p:sldId id="407" r:id="rId11"/>
    <p:sldId id="392" r:id="rId12"/>
    <p:sldId id="395" r:id="rId13"/>
    <p:sldId id="386" r:id="rId14"/>
    <p:sldId id="403" r:id="rId15"/>
    <p:sldId id="405" r:id="rId16"/>
    <p:sldId id="406" r:id="rId17"/>
    <p:sldId id="404" r:id="rId18"/>
    <p:sldId id="379" r:id="rId19"/>
    <p:sldId id="401" r:id="rId20"/>
    <p:sldId id="398" r:id="rId21"/>
  </p:sldIdLst>
  <p:sldSz cx="10439400" cy="7199313"/>
  <p:notesSz cx="10002838" cy="6881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5B9BD5"/>
    <a:srgbClr val="000000"/>
    <a:srgbClr val="BF0000"/>
    <a:srgbClr val="FFFFFF"/>
    <a:srgbClr val="0E0E0E"/>
    <a:srgbClr val="710F15"/>
    <a:srgbClr val="7F7F7F"/>
    <a:srgbClr val="0070C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5" d="100"/>
          <a:sy n="95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06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35717" cy="34512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64815" y="1"/>
            <a:ext cx="4335714" cy="34512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2FD487E3-9E16-4ECB-87FC-5400DC9AEB62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536686"/>
            <a:ext cx="4335717" cy="34512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64815" y="6536686"/>
            <a:ext cx="4335714" cy="34512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54611CB6-B563-49DA-8B6E-8BA255D2FC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29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35717" cy="34512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64815" y="1"/>
            <a:ext cx="4335714" cy="34512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04BCF29-67C3-4F86-8AC5-8F5B1054D6D4}" type="datetimeFigureOut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17875" y="860425"/>
            <a:ext cx="3368675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437" y="3311484"/>
            <a:ext cx="8002270" cy="2709694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536686"/>
            <a:ext cx="4335717" cy="34512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64815" y="6536686"/>
            <a:ext cx="4335714" cy="34512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8D0D7E0A-7E23-40D1-827A-E0E4FAB897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5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17875" y="860425"/>
            <a:ext cx="3368675" cy="23225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D7E0A-7E23-40D1-827A-E0E4FAB8974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63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575656"/>
            <a:ext cx="8873490" cy="2506427"/>
          </a:xfrm>
        </p:spPr>
        <p:txBody>
          <a:bodyPr anchor="b"/>
          <a:lstStyle>
            <a:lvl1pPr algn="ctr">
              <a:defRPr sz="6299">
                <a:latin typeface="+mn-lt"/>
                <a:ea typeface="+mn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>
                <a:latin typeface="+mn-lt"/>
                <a:ea typeface="+mn-ea"/>
              </a:defRPr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fld id="{21BCA582-DB8C-4758-9248-EC3CCD1023FD}" type="datetime1">
              <a:rPr lang="ko-KR" altLang="en-US" smtClean="0"/>
              <a:pPr/>
              <a:t>2019-07-23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fld id="{69724D23-3679-46A7-9671-3D271AA67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80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+mn-lt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  <a:ea typeface="+mn-ea"/>
              </a:defRPr>
            </a:lvl1pPr>
            <a:lvl2pPr>
              <a:defRPr sz="3600">
                <a:latin typeface="+mn-lt"/>
                <a:ea typeface="+mn-ea"/>
              </a:defRPr>
            </a:lvl2pPr>
            <a:lvl3pPr>
              <a:defRPr sz="3200">
                <a:latin typeface="+mn-lt"/>
                <a:ea typeface="+mn-ea"/>
              </a:defRPr>
            </a:lvl3pPr>
            <a:lvl4pPr>
              <a:defRPr sz="2800">
                <a:latin typeface="+mn-lt"/>
                <a:ea typeface="+mn-ea"/>
              </a:defRPr>
            </a:lvl4pPr>
            <a:lvl5pPr>
              <a:defRPr sz="2800">
                <a:latin typeface="+mn-lt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fld id="{C7A9251F-ACB0-4499-9AFA-29BD7633B504}" type="datetime1">
              <a:rPr lang="ko-KR" altLang="en-US" smtClean="0"/>
              <a:pPr/>
              <a:t>2019-07-23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fld id="{69724D23-3679-46A7-9671-3D271AA67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97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+mn-l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F476AC2-ADEA-4479-8B96-A3E40968AA34}" type="datetime1">
              <a:rPr lang="ko-KR" altLang="en-US" smtClean="0"/>
              <a:pPr/>
              <a:t>2019-07-23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9724D23-3679-46A7-9671-3D271AA67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0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B0BE-3822-4433-AC95-42347BCD3184}" type="datetime1">
              <a:rPr lang="ko-KR" altLang="en-US" smtClean="0"/>
              <a:t>2019-07-23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09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18741777-49E6-452A-96C4-60A25A50032B}" type="datetime1">
              <a:rPr lang="ko-KR" altLang="en-US" smtClean="0"/>
              <a:pPr/>
              <a:t>2019-07-23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69724D23-3679-46A7-9671-3D271AA67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34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4" r:id="rId3"/>
    <p:sldLayoutId id="2147483725" r:id="rId4"/>
  </p:sldLayoutIdLst>
  <p:hf hdr="0" ftr="0" dt="0"/>
  <p:txStyles>
    <p:titleStyle>
      <a:lvl1pPr algn="l" defTabSz="959937" rtl="0" eaLnBrk="1" latinLnBrk="1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n-lt"/>
          <a:ea typeface="+mn-ea"/>
          <a:cs typeface="+mj-cs"/>
        </a:defRPr>
      </a:lvl1pPr>
    </p:titleStyle>
    <p:bodyStyle>
      <a:lvl1pPr marL="239984" indent="-239984" algn="l" defTabSz="959937" rtl="0" eaLnBrk="1" latinLnBrk="1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t="23404" r="9905" b="23120"/>
          <a:stretch/>
        </p:blipFill>
        <p:spPr>
          <a:xfrm rot="16200000" flipH="1">
            <a:off x="3365183" y="2703620"/>
            <a:ext cx="3806082" cy="28621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Dealing with inductor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8" name="슬라이드 번호 개체 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83AE89-3126-43E2-BBC7-2A8ED58866BF}"/>
              </a:ext>
            </a:extLst>
          </p:cNvPr>
          <p:cNvSpPr txBox="1"/>
          <p:nvPr/>
        </p:nvSpPr>
        <p:spPr>
          <a:xfrm>
            <a:off x="5075700" y="6302550"/>
            <a:ext cx="3946038" cy="47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 latinLnBrk="0" hangingPunct="0"/>
            <a:r>
              <a:rPr lang="ko-KR" altLang="en-US" sz="2397" b="1" dirty="0">
                <a:ea typeface="함초롬돋움" panose="020B0604000101010101" pitchFamily="50" charset="-127"/>
                <a:cs typeface="함초롬돋움" panose="020B0604000101010101" pitchFamily="50" charset="-127"/>
              </a:rPr>
              <a:t>자바실험실 </a:t>
            </a:r>
            <a:r>
              <a:rPr lang="en-US" altLang="ko-KR" sz="2397" b="1" dirty="0">
                <a:ea typeface="함초롬돋움" panose="020B0604000101010101" pitchFamily="50" charset="-127"/>
                <a:cs typeface="함초롬돋움" panose="020B0604000101010101" pitchFamily="50" charset="-127"/>
              </a:rPr>
              <a:t>JavaLab.org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8244155" y="3677091"/>
            <a:ext cx="1966088" cy="3533958"/>
            <a:chOff x="9508355" y="2739034"/>
            <a:chExt cx="2296162" cy="4127250"/>
          </a:xfrm>
        </p:grpSpPr>
        <p:sp>
          <p:nvSpPr>
            <p:cNvPr id="6" name="자유형 5"/>
            <p:cNvSpPr/>
            <p:nvPr/>
          </p:nvSpPr>
          <p:spPr>
            <a:xfrm>
              <a:off x="10829267" y="5569341"/>
              <a:ext cx="373058" cy="972435"/>
            </a:xfrm>
            <a:custGeom>
              <a:avLst/>
              <a:gdLst>
                <a:gd name="connsiteX0" fmla="*/ 0 w 327725"/>
                <a:gd name="connsiteY0" fmla="*/ 45720 h 639605"/>
                <a:gd name="connsiteX1" fmla="*/ 167640 w 327725"/>
                <a:gd name="connsiteY1" fmla="*/ 365760 h 639605"/>
                <a:gd name="connsiteX2" fmla="*/ 15240 w 327725"/>
                <a:gd name="connsiteY2" fmla="*/ 609600 h 639605"/>
                <a:gd name="connsiteX3" fmla="*/ 205740 w 327725"/>
                <a:gd name="connsiteY3" fmla="*/ 609600 h 639605"/>
                <a:gd name="connsiteX4" fmla="*/ 327660 w 327725"/>
                <a:gd name="connsiteY4" fmla="*/ 373380 h 639605"/>
                <a:gd name="connsiteX5" fmla="*/ 190500 w 327725"/>
                <a:gd name="connsiteY5" fmla="*/ 0 h 639605"/>
                <a:gd name="connsiteX0" fmla="*/ 0 w 327725"/>
                <a:gd name="connsiteY0" fmla="*/ 45720 h 639127"/>
                <a:gd name="connsiteX1" fmla="*/ 137160 w 327725"/>
                <a:gd name="connsiteY1" fmla="*/ 373380 h 639127"/>
                <a:gd name="connsiteX2" fmla="*/ 15240 w 327725"/>
                <a:gd name="connsiteY2" fmla="*/ 609600 h 639127"/>
                <a:gd name="connsiteX3" fmla="*/ 205740 w 327725"/>
                <a:gd name="connsiteY3" fmla="*/ 609600 h 639127"/>
                <a:gd name="connsiteX4" fmla="*/ 327660 w 327725"/>
                <a:gd name="connsiteY4" fmla="*/ 373380 h 639127"/>
                <a:gd name="connsiteX5" fmla="*/ 190500 w 327725"/>
                <a:gd name="connsiteY5" fmla="*/ 0 h 639127"/>
                <a:gd name="connsiteX0" fmla="*/ 0 w 327725"/>
                <a:gd name="connsiteY0" fmla="*/ 45720 h 642047"/>
                <a:gd name="connsiteX1" fmla="*/ 137160 w 327725"/>
                <a:gd name="connsiteY1" fmla="*/ 373380 h 642047"/>
                <a:gd name="connsiteX2" fmla="*/ 15240 w 327725"/>
                <a:gd name="connsiteY2" fmla="*/ 609600 h 642047"/>
                <a:gd name="connsiteX3" fmla="*/ 205740 w 327725"/>
                <a:gd name="connsiteY3" fmla="*/ 609600 h 642047"/>
                <a:gd name="connsiteX4" fmla="*/ 327660 w 327725"/>
                <a:gd name="connsiteY4" fmla="*/ 327660 h 642047"/>
                <a:gd name="connsiteX5" fmla="*/ 190500 w 327725"/>
                <a:gd name="connsiteY5" fmla="*/ 0 h 642047"/>
                <a:gd name="connsiteX0" fmla="*/ 0 w 358205"/>
                <a:gd name="connsiteY0" fmla="*/ 68580 h 642047"/>
                <a:gd name="connsiteX1" fmla="*/ 167640 w 358205"/>
                <a:gd name="connsiteY1" fmla="*/ 373380 h 642047"/>
                <a:gd name="connsiteX2" fmla="*/ 45720 w 358205"/>
                <a:gd name="connsiteY2" fmla="*/ 609600 h 642047"/>
                <a:gd name="connsiteX3" fmla="*/ 236220 w 358205"/>
                <a:gd name="connsiteY3" fmla="*/ 609600 h 642047"/>
                <a:gd name="connsiteX4" fmla="*/ 358140 w 358205"/>
                <a:gd name="connsiteY4" fmla="*/ 327660 h 642047"/>
                <a:gd name="connsiteX5" fmla="*/ 220980 w 358205"/>
                <a:gd name="connsiteY5" fmla="*/ 0 h 642047"/>
                <a:gd name="connsiteX0" fmla="*/ 0 w 358205"/>
                <a:gd name="connsiteY0" fmla="*/ 68580 h 641821"/>
                <a:gd name="connsiteX1" fmla="*/ 19050 w 358205"/>
                <a:gd name="connsiteY1" fmla="*/ 377190 h 641821"/>
                <a:gd name="connsiteX2" fmla="*/ 45720 w 358205"/>
                <a:gd name="connsiteY2" fmla="*/ 609600 h 641821"/>
                <a:gd name="connsiteX3" fmla="*/ 236220 w 358205"/>
                <a:gd name="connsiteY3" fmla="*/ 609600 h 641821"/>
                <a:gd name="connsiteX4" fmla="*/ 358140 w 358205"/>
                <a:gd name="connsiteY4" fmla="*/ 327660 h 641821"/>
                <a:gd name="connsiteX5" fmla="*/ 220980 w 358205"/>
                <a:gd name="connsiteY5" fmla="*/ 0 h 641821"/>
                <a:gd name="connsiteX0" fmla="*/ 0 w 256032"/>
                <a:gd name="connsiteY0" fmla="*/ 68580 h 641077"/>
                <a:gd name="connsiteX1" fmla="*/ 19050 w 256032"/>
                <a:gd name="connsiteY1" fmla="*/ 377190 h 641077"/>
                <a:gd name="connsiteX2" fmla="*/ 45720 w 256032"/>
                <a:gd name="connsiteY2" fmla="*/ 609600 h 641077"/>
                <a:gd name="connsiteX3" fmla="*/ 236220 w 256032"/>
                <a:gd name="connsiteY3" fmla="*/ 609600 h 641077"/>
                <a:gd name="connsiteX4" fmla="*/ 240030 w 256032"/>
                <a:gd name="connsiteY4" fmla="*/ 339090 h 641077"/>
                <a:gd name="connsiteX5" fmla="*/ 220980 w 256032"/>
                <a:gd name="connsiteY5" fmla="*/ 0 h 641077"/>
                <a:gd name="connsiteX0" fmla="*/ 0 w 256032"/>
                <a:gd name="connsiteY0" fmla="*/ 68580 h 641077"/>
                <a:gd name="connsiteX1" fmla="*/ 19050 w 256032"/>
                <a:gd name="connsiteY1" fmla="*/ 377190 h 641077"/>
                <a:gd name="connsiteX2" fmla="*/ 45720 w 256032"/>
                <a:gd name="connsiteY2" fmla="*/ 609600 h 641077"/>
                <a:gd name="connsiteX3" fmla="*/ 236220 w 256032"/>
                <a:gd name="connsiteY3" fmla="*/ 609600 h 641077"/>
                <a:gd name="connsiteX4" fmla="*/ 240030 w 256032"/>
                <a:gd name="connsiteY4" fmla="*/ 339090 h 641077"/>
                <a:gd name="connsiteX5" fmla="*/ 220980 w 256032"/>
                <a:gd name="connsiteY5" fmla="*/ 0 h 641077"/>
                <a:gd name="connsiteX0" fmla="*/ 0 w 252327"/>
                <a:gd name="connsiteY0" fmla="*/ 68580 h 641077"/>
                <a:gd name="connsiteX1" fmla="*/ 19050 w 252327"/>
                <a:gd name="connsiteY1" fmla="*/ 377190 h 641077"/>
                <a:gd name="connsiteX2" fmla="*/ 45720 w 252327"/>
                <a:gd name="connsiteY2" fmla="*/ 609600 h 641077"/>
                <a:gd name="connsiteX3" fmla="*/ 236220 w 252327"/>
                <a:gd name="connsiteY3" fmla="*/ 609600 h 641077"/>
                <a:gd name="connsiteX4" fmla="*/ 240030 w 252327"/>
                <a:gd name="connsiteY4" fmla="*/ 339090 h 641077"/>
                <a:gd name="connsiteX5" fmla="*/ 220980 w 252327"/>
                <a:gd name="connsiteY5" fmla="*/ 0 h 64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327" h="641077">
                  <a:moveTo>
                    <a:pt x="0" y="68580"/>
                  </a:moveTo>
                  <a:cubicBezTo>
                    <a:pt x="13970" y="196850"/>
                    <a:pt x="11430" y="287020"/>
                    <a:pt x="19050" y="377190"/>
                  </a:cubicBezTo>
                  <a:cubicBezTo>
                    <a:pt x="26670" y="467360"/>
                    <a:pt x="9525" y="570865"/>
                    <a:pt x="45720" y="609600"/>
                  </a:cubicBezTo>
                  <a:cubicBezTo>
                    <a:pt x="81915" y="648335"/>
                    <a:pt x="203835" y="654685"/>
                    <a:pt x="236220" y="609600"/>
                  </a:cubicBezTo>
                  <a:cubicBezTo>
                    <a:pt x="268605" y="564515"/>
                    <a:pt x="242570" y="440690"/>
                    <a:pt x="240030" y="339090"/>
                  </a:cubicBezTo>
                  <a:cubicBezTo>
                    <a:pt x="237490" y="237490"/>
                    <a:pt x="238760" y="154940"/>
                    <a:pt x="220980" y="0"/>
                  </a:cubicBezTo>
                </a:path>
              </a:pathLst>
            </a:custGeom>
            <a:solidFill>
              <a:srgbClr val="F8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7" name="자유형 6"/>
            <p:cNvSpPr/>
            <p:nvPr/>
          </p:nvSpPr>
          <p:spPr>
            <a:xfrm rot="20239575" flipH="1">
              <a:off x="10526000" y="6351506"/>
              <a:ext cx="742187" cy="514778"/>
            </a:xfrm>
            <a:custGeom>
              <a:avLst/>
              <a:gdLst>
                <a:gd name="connsiteX0" fmla="*/ 176411 w 613920"/>
                <a:gd name="connsiteY0" fmla="*/ 120567 h 419347"/>
                <a:gd name="connsiteX1" fmla="*/ 331986 w 613920"/>
                <a:gd name="connsiteY1" fmla="*/ 44367 h 419347"/>
                <a:gd name="connsiteX2" fmla="*/ 566936 w 613920"/>
                <a:gd name="connsiteY2" fmla="*/ 3092 h 419347"/>
                <a:gd name="connsiteX3" fmla="*/ 585986 w 613920"/>
                <a:gd name="connsiteY3" fmla="*/ 126917 h 419347"/>
                <a:gd name="connsiteX4" fmla="*/ 255786 w 613920"/>
                <a:gd name="connsiteY4" fmla="*/ 380917 h 419347"/>
                <a:gd name="connsiteX5" fmla="*/ 27186 w 613920"/>
                <a:gd name="connsiteY5" fmla="*/ 403142 h 419347"/>
                <a:gd name="connsiteX6" fmla="*/ 17661 w 613920"/>
                <a:gd name="connsiteY6" fmla="*/ 231692 h 419347"/>
                <a:gd name="connsiteX7" fmla="*/ 147836 w 613920"/>
                <a:gd name="connsiteY7" fmla="*/ 212642 h 419347"/>
                <a:gd name="connsiteX8" fmla="*/ 176411 w 613920"/>
                <a:gd name="connsiteY8" fmla="*/ 120567 h 419347"/>
                <a:gd name="connsiteX0" fmla="*/ 176411 w 590498"/>
                <a:gd name="connsiteY0" fmla="*/ 77269 h 376049"/>
                <a:gd name="connsiteX1" fmla="*/ 331986 w 590498"/>
                <a:gd name="connsiteY1" fmla="*/ 1069 h 376049"/>
                <a:gd name="connsiteX2" fmla="*/ 439936 w 590498"/>
                <a:gd name="connsiteY2" fmla="*/ 35994 h 376049"/>
                <a:gd name="connsiteX3" fmla="*/ 585986 w 590498"/>
                <a:gd name="connsiteY3" fmla="*/ 83619 h 376049"/>
                <a:gd name="connsiteX4" fmla="*/ 255786 w 590498"/>
                <a:gd name="connsiteY4" fmla="*/ 337619 h 376049"/>
                <a:gd name="connsiteX5" fmla="*/ 27186 w 590498"/>
                <a:gd name="connsiteY5" fmla="*/ 359844 h 376049"/>
                <a:gd name="connsiteX6" fmla="*/ 17661 w 590498"/>
                <a:gd name="connsiteY6" fmla="*/ 188394 h 376049"/>
                <a:gd name="connsiteX7" fmla="*/ 147836 w 590498"/>
                <a:gd name="connsiteY7" fmla="*/ 169344 h 376049"/>
                <a:gd name="connsiteX8" fmla="*/ 176411 w 590498"/>
                <a:gd name="connsiteY8" fmla="*/ 77269 h 376049"/>
                <a:gd name="connsiteX0" fmla="*/ 176411 w 454622"/>
                <a:gd name="connsiteY0" fmla="*/ 78072 h 372642"/>
                <a:gd name="connsiteX1" fmla="*/ 331986 w 454622"/>
                <a:gd name="connsiteY1" fmla="*/ 1872 h 372642"/>
                <a:gd name="connsiteX2" fmla="*/ 439936 w 454622"/>
                <a:gd name="connsiteY2" fmla="*/ 36797 h 372642"/>
                <a:gd name="connsiteX3" fmla="*/ 433586 w 454622"/>
                <a:gd name="connsiteY3" fmla="*/ 179672 h 372642"/>
                <a:gd name="connsiteX4" fmla="*/ 255786 w 454622"/>
                <a:gd name="connsiteY4" fmla="*/ 338422 h 372642"/>
                <a:gd name="connsiteX5" fmla="*/ 27186 w 454622"/>
                <a:gd name="connsiteY5" fmla="*/ 360647 h 372642"/>
                <a:gd name="connsiteX6" fmla="*/ 17661 w 454622"/>
                <a:gd name="connsiteY6" fmla="*/ 189197 h 372642"/>
                <a:gd name="connsiteX7" fmla="*/ 147836 w 454622"/>
                <a:gd name="connsiteY7" fmla="*/ 170147 h 372642"/>
                <a:gd name="connsiteX8" fmla="*/ 176411 w 454622"/>
                <a:gd name="connsiteY8" fmla="*/ 78072 h 372642"/>
                <a:gd name="connsiteX0" fmla="*/ 176411 w 454039"/>
                <a:gd name="connsiteY0" fmla="*/ 46813 h 341383"/>
                <a:gd name="connsiteX1" fmla="*/ 341511 w 454039"/>
                <a:gd name="connsiteY1" fmla="*/ 30938 h 341383"/>
                <a:gd name="connsiteX2" fmla="*/ 439936 w 454039"/>
                <a:gd name="connsiteY2" fmla="*/ 5538 h 341383"/>
                <a:gd name="connsiteX3" fmla="*/ 433586 w 454039"/>
                <a:gd name="connsiteY3" fmla="*/ 148413 h 341383"/>
                <a:gd name="connsiteX4" fmla="*/ 255786 w 454039"/>
                <a:gd name="connsiteY4" fmla="*/ 307163 h 341383"/>
                <a:gd name="connsiteX5" fmla="*/ 27186 w 454039"/>
                <a:gd name="connsiteY5" fmla="*/ 329388 h 341383"/>
                <a:gd name="connsiteX6" fmla="*/ 17661 w 454039"/>
                <a:gd name="connsiteY6" fmla="*/ 157938 h 341383"/>
                <a:gd name="connsiteX7" fmla="*/ 147836 w 454039"/>
                <a:gd name="connsiteY7" fmla="*/ 138888 h 341383"/>
                <a:gd name="connsiteX8" fmla="*/ 176411 w 454039"/>
                <a:gd name="connsiteY8" fmla="*/ 46813 h 341383"/>
                <a:gd name="connsiteX0" fmla="*/ 176411 w 488662"/>
                <a:gd name="connsiteY0" fmla="*/ 25196 h 319766"/>
                <a:gd name="connsiteX1" fmla="*/ 341511 w 488662"/>
                <a:gd name="connsiteY1" fmla="*/ 9321 h 319766"/>
                <a:gd name="connsiteX2" fmla="*/ 484386 w 488662"/>
                <a:gd name="connsiteY2" fmla="*/ 9321 h 319766"/>
                <a:gd name="connsiteX3" fmla="*/ 433586 w 488662"/>
                <a:gd name="connsiteY3" fmla="*/ 126796 h 319766"/>
                <a:gd name="connsiteX4" fmla="*/ 255786 w 488662"/>
                <a:gd name="connsiteY4" fmla="*/ 285546 h 319766"/>
                <a:gd name="connsiteX5" fmla="*/ 27186 w 488662"/>
                <a:gd name="connsiteY5" fmla="*/ 307771 h 319766"/>
                <a:gd name="connsiteX6" fmla="*/ 17661 w 488662"/>
                <a:gd name="connsiteY6" fmla="*/ 136321 h 319766"/>
                <a:gd name="connsiteX7" fmla="*/ 147836 w 488662"/>
                <a:gd name="connsiteY7" fmla="*/ 117271 h 319766"/>
                <a:gd name="connsiteX8" fmla="*/ 176411 w 488662"/>
                <a:gd name="connsiteY8" fmla="*/ 25196 h 319766"/>
                <a:gd name="connsiteX0" fmla="*/ 176411 w 489263"/>
                <a:gd name="connsiteY0" fmla="*/ 33760 h 328330"/>
                <a:gd name="connsiteX1" fmla="*/ 331986 w 489263"/>
                <a:gd name="connsiteY1" fmla="*/ 2010 h 328330"/>
                <a:gd name="connsiteX2" fmla="*/ 484386 w 489263"/>
                <a:gd name="connsiteY2" fmla="*/ 17885 h 328330"/>
                <a:gd name="connsiteX3" fmla="*/ 433586 w 489263"/>
                <a:gd name="connsiteY3" fmla="*/ 135360 h 328330"/>
                <a:gd name="connsiteX4" fmla="*/ 255786 w 489263"/>
                <a:gd name="connsiteY4" fmla="*/ 294110 h 328330"/>
                <a:gd name="connsiteX5" fmla="*/ 27186 w 489263"/>
                <a:gd name="connsiteY5" fmla="*/ 316335 h 328330"/>
                <a:gd name="connsiteX6" fmla="*/ 17661 w 489263"/>
                <a:gd name="connsiteY6" fmla="*/ 144885 h 328330"/>
                <a:gd name="connsiteX7" fmla="*/ 147836 w 489263"/>
                <a:gd name="connsiteY7" fmla="*/ 125835 h 328330"/>
                <a:gd name="connsiteX8" fmla="*/ 176411 w 489263"/>
                <a:gd name="connsiteY8" fmla="*/ 33760 h 328330"/>
                <a:gd name="connsiteX0" fmla="*/ 176411 w 454622"/>
                <a:gd name="connsiteY0" fmla="*/ 32076 h 326646"/>
                <a:gd name="connsiteX1" fmla="*/ 331986 w 454622"/>
                <a:gd name="connsiteY1" fmla="*/ 326 h 326646"/>
                <a:gd name="connsiteX2" fmla="*/ 439936 w 454622"/>
                <a:gd name="connsiteY2" fmla="*/ 47951 h 326646"/>
                <a:gd name="connsiteX3" fmla="*/ 433586 w 454622"/>
                <a:gd name="connsiteY3" fmla="*/ 133676 h 326646"/>
                <a:gd name="connsiteX4" fmla="*/ 255786 w 454622"/>
                <a:gd name="connsiteY4" fmla="*/ 292426 h 326646"/>
                <a:gd name="connsiteX5" fmla="*/ 27186 w 454622"/>
                <a:gd name="connsiteY5" fmla="*/ 314651 h 326646"/>
                <a:gd name="connsiteX6" fmla="*/ 17661 w 454622"/>
                <a:gd name="connsiteY6" fmla="*/ 143201 h 326646"/>
                <a:gd name="connsiteX7" fmla="*/ 147836 w 454622"/>
                <a:gd name="connsiteY7" fmla="*/ 124151 h 326646"/>
                <a:gd name="connsiteX8" fmla="*/ 176411 w 454622"/>
                <a:gd name="connsiteY8" fmla="*/ 32076 h 326646"/>
                <a:gd name="connsiteX0" fmla="*/ 176411 w 472556"/>
                <a:gd name="connsiteY0" fmla="*/ 31778 h 326348"/>
                <a:gd name="connsiteX1" fmla="*/ 331986 w 472556"/>
                <a:gd name="connsiteY1" fmla="*/ 28 h 326348"/>
                <a:gd name="connsiteX2" fmla="*/ 465336 w 472556"/>
                <a:gd name="connsiteY2" fmla="*/ 28603 h 326348"/>
                <a:gd name="connsiteX3" fmla="*/ 433586 w 472556"/>
                <a:gd name="connsiteY3" fmla="*/ 133378 h 326348"/>
                <a:gd name="connsiteX4" fmla="*/ 255786 w 472556"/>
                <a:gd name="connsiteY4" fmla="*/ 292128 h 326348"/>
                <a:gd name="connsiteX5" fmla="*/ 27186 w 472556"/>
                <a:gd name="connsiteY5" fmla="*/ 314353 h 326348"/>
                <a:gd name="connsiteX6" fmla="*/ 17661 w 472556"/>
                <a:gd name="connsiteY6" fmla="*/ 142903 h 326348"/>
                <a:gd name="connsiteX7" fmla="*/ 147836 w 472556"/>
                <a:gd name="connsiteY7" fmla="*/ 123853 h 326348"/>
                <a:gd name="connsiteX8" fmla="*/ 176411 w 472556"/>
                <a:gd name="connsiteY8" fmla="*/ 31778 h 326348"/>
                <a:gd name="connsiteX0" fmla="*/ 224036 w 472556"/>
                <a:gd name="connsiteY0" fmla="*/ 25435 h 326355"/>
                <a:gd name="connsiteX1" fmla="*/ 331986 w 472556"/>
                <a:gd name="connsiteY1" fmla="*/ 35 h 326355"/>
                <a:gd name="connsiteX2" fmla="*/ 465336 w 472556"/>
                <a:gd name="connsiteY2" fmla="*/ 28610 h 326355"/>
                <a:gd name="connsiteX3" fmla="*/ 433586 w 472556"/>
                <a:gd name="connsiteY3" fmla="*/ 133385 h 326355"/>
                <a:gd name="connsiteX4" fmla="*/ 255786 w 472556"/>
                <a:gd name="connsiteY4" fmla="*/ 292135 h 326355"/>
                <a:gd name="connsiteX5" fmla="*/ 27186 w 472556"/>
                <a:gd name="connsiteY5" fmla="*/ 314360 h 326355"/>
                <a:gd name="connsiteX6" fmla="*/ 17661 w 472556"/>
                <a:gd name="connsiteY6" fmla="*/ 142910 h 326355"/>
                <a:gd name="connsiteX7" fmla="*/ 147836 w 472556"/>
                <a:gd name="connsiteY7" fmla="*/ 123860 h 326355"/>
                <a:gd name="connsiteX8" fmla="*/ 224036 w 472556"/>
                <a:gd name="connsiteY8" fmla="*/ 25435 h 326355"/>
                <a:gd name="connsiteX0" fmla="*/ 234216 w 482736"/>
                <a:gd name="connsiteY0" fmla="*/ 25435 h 324238"/>
                <a:gd name="connsiteX1" fmla="*/ 342166 w 482736"/>
                <a:gd name="connsiteY1" fmla="*/ 35 h 324238"/>
                <a:gd name="connsiteX2" fmla="*/ 475516 w 482736"/>
                <a:gd name="connsiteY2" fmla="*/ 28610 h 324238"/>
                <a:gd name="connsiteX3" fmla="*/ 443766 w 482736"/>
                <a:gd name="connsiteY3" fmla="*/ 133385 h 324238"/>
                <a:gd name="connsiteX4" fmla="*/ 265966 w 482736"/>
                <a:gd name="connsiteY4" fmla="*/ 292135 h 324238"/>
                <a:gd name="connsiteX5" fmla="*/ 37366 w 482736"/>
                <a:gd name="connsiteY5" fmla="*/ 314360 h 324238"/>
                <a:gd name="connsiteX6" fmla="*/ 11966 w 482736"/>
                <a:gd name="connsiteY6" fmla="*/ 171485 h 324238"/>
                <a:gd name="connsiteX7" fmla="*/ 158016 w 482736"/>
                <a:gd name="connsiteY7" fmla="*/ 123860 h 324238"/>
                <a:gd name="connsiteX8" fmla="*/ 234216 w 482736"/>
                <a:gd name="connsiteY8" fmla="*/ 25435 h 324238"/>
                <a:gd name="connsiteX0" fmla="*/ 234216 w 496317"/>
                <a:gd name="connsiteY0" fmla="*/ 25435 h 322388"/>
                <a:gd name="connsiteX1" fmla="*/ 342166 w 496317"/>
                <a:gd name="connsiteY1" fmla="*/ 35 h 322388"/>
                <a:gd name="connsiteX2" fmla="*/ 475516 w 496317"/>
                <a:gd name="connsiteY2" fmla="*/ 28610 h 322388"/>
                <a:gd name="connsiteX3" fmla="*/ 474103 w 496317"/>
                <a:gd name="connsiteY3" fmla="*/ 189529 h 322388"/>
                <a:gd name="connsiteX4" fmla="*/ 265966 w 496317"/>
                <a:gd name="connsiteY4" fmla="*/ 292135 h 322388"/>
                <a:gd name="connsiteX5" fmla="*/ 37366 w 496317"/>
                <a:gd name="connsiteY5" fmla="*/ 314360 h 322388"/>
                <a:gd name="connsiteX6" fmla="*/ 11966 w 496317"/>
                <a:gd name="connsiteY6" fmla="*/ 171485 h 322388"/>
                <a:gd name="connsiteX7" fmla="*/ 158016 w 496317"/>
                <a:gd name="connsiteY7" fmla="*/ 123860 h 322388"/>
                <a:gd name="connsiteX8" fmla="*/ 234216 w 496317"/>
                <a:gd name="connsiteY8" fmla="*/ 25435 h 322388"/>
                <a:gd name="connsiteX0" fmla="*/ 234216 w 509969"/>
                <a:gd name="connsiteY0" fmla="*/ 28332 h 325285"/>
                <a:gd name="connsiteX1" fmla="*/ 342166 w 509969"/>
                <a:gd name="connsiteY1" fmla="*/ 2932 h 325285"/>
                <a:gd name="connsiteX2" fmla="*/ 497547 w 509969"/>
                <a:gd name="connsiteY2" fmla="*/ 84240 h 325285"/>
                <a:gd name="connsiteX3" fmla="*/ 474103 w 509969"/>
                <a:gd name="connsiteY3" fmla="*/ 192426 h 325285"/>
                <a:gd name="connsiteX4" fmla="*/ 265966 w 509969"/>
                <a:gd name="connsiteY4" fmla="*/ 295032 h 325285"/>
                <a:gd name="connsiteX5" fmla="*/ 37366 w 509969"/>
                <a:gd name="connsiteY5" fmla="*/ 317257 h 325285"/>
                <a:gd name="connsiteX6" fmla="*/ 11966 w 509969"/>
                <a:gd name="connsiteY6" fmla="*/ 174382 h 325285"/>
                <a:gd name="connsiteX7" fmla="*/ 158016 w 509969"/>
                <a:gd name="connsiteY7" fmla="*/ 126757 h 325285"/>
                <a:gd name="connsiteX8" fmla="*/ 234216 w 509969"/>
                <a:gd name="connsiteY8" fmla="*/ 28332 h 325285"/>
                <a:gd name="connsiteX0" fmla="*/ 234216 w 506083"/>
                <a:gd name="connsiteY0" fmla="*/ 18089 h 315042"/>
                <a:gd name="connsiteX1" fmla="*/ 395420 w 506083"/>
                <a:gd name="connsiteY1" fmla="*/ 4851 h 315042"/>
                <a:gd name="connsiteX2" fmla="*/ 497547 w 506083"/>
                <a:gd name="connsiteY2" fmla="*/ 73997 h 315042"/>
                <a:gd name="connsiteX3" fmla="*/ 474103 w 506083"/>
                <a:gd name="connsiteY3" fmla="*/ 182183 h 315042"/>
                <a:gd name="connsiteX4" fmla="*/ 265966 w 506083"/>
                <a:gd name="connsiteY4" fmla="*/ 284789 h 315042"/>
                <a:gd name="connsiteX5" fmla="*/ 37366 w 506083"/>
                <a:gd name="connsiteY5" fmla="*/ 307014 h 315042"/>
                <a:gd name="connsiteX6" fmla="*/ 11966 w 506083"/>
                <a:gd name="connsiteY6" fmla="*/ 164139 h 315042"/>
                <a:gd name="connsiteX7" fmla="*/ 158016 w 506083"/>
                <a:gd name="connsiteY7" fmla="*/ 116514 h 315042"/>
                <a:gd name="connsiteX8" fmla="*/ 234216 w 506083"/>
                <a:gd name="connsiteY8" fmla="*/ 18089 h 315042"/>
                <a:gd name="connsiteX0" fmla="*/ 233890 w 506102"/>
                <a:gd name="connsiteY0" fmla="*/ 18089 h 311506"/>
                <a:gd name="connsiteX1" fmla="*/ 395094 w 506102"/>
                <a:gd name="connsiteY1" fmla="*/ 4851 h 311506"/>
                <a:gd name="connsiteX2" fmla="*/ 497221 w 506102"/>
                <a:gd name="connsiteY2" fmla="*/ 73997 h 311506"/>
                <a:gd name="connsiteX3" fmla="*/ 473777 w 506102"/>
                <a:gd name="connsiteY3" fmla="*/ 182183 h 311506"/>
                <a:gd name="connsiteX4" fmla="*/ 258297 w 506102"/>
                <a:gd name="connsiteY4" fmla="*/ 267212 h 311506"/>
                <a:gd name="connsiteX5" fmla="*/ 37040 w 506102"/>
                <a:gd name="connsiteY5" fmla="*/ 307014 h 311506"/>
                <a:gd name="connsiteX6" fmla="*/ 11640 w 506102"/>
                <a:gd name="connsiteY6" fmla="*/ 164139 h 311506"/>
                <a:gd name="connsiteX7" fmla="*/ 157690 w 506102"/>
                <a:gd name="connsiteY7" fmla="*/ 116514 h 311506"/>
                <a:gd name="connsiteX8" fmla="*/ 233890 w 506102"/>
                <a:gd name="connsiteY8" fmla="*/ 18089 h 311506"/>
                <a:gd name="connsiteX0" fmla="*/ 233890 w 505112"/>
                <a:gd name="connsiteY0" fmla="*/ 18089 h 311587"/>
                <a:gd name="connsiteX1" fmla="*/ 395094 w 505112"/>
                <a:gd name="connsiteY1" fmla="*/ 4851 h 311587"/>
                <a:gd name="connsiteX2" fmla="*/ 497221 w 505112"/>
                <a:gd name="connsiteY2" fmla="*/ 73997 h 311587"/>
                <a:gd name="connsiteX3" fmla="*/ 471330 w 505112"/>
                <a:gd name="connsiteY3" fmla="*/ 176324 h 311587"/>
                <a:gd name="connsiteX4" fmla="*/ 258297 w 505112"/>
                <a:gd name="connsiteY4" fmla="*/ 267212 h 311587"/>
                <a:gd name="connsiteX5" fmla="*/ 37040 w 505112"/>
                <a:gd name="connsiteY5" fmla="*/ 307014 h 311587"/>
                <a:gd name="connsiteX6" fmla="*/ 11640 w 505112"/>
                <a:gd name="connsiteY6" fmla="*/ 164139 h 311587"/>
                <a:gd name="connsiteX7" fmla="*/ 157690 w 505112"/>
                <a:gd name="connsiteY7" fmla="*/ 116514 h 311587"/>
                <a:gd name="connsiteX8" fmla="*/ 233890 w 505112"/>
                <a:gd name="connsiteY8" fmla="*/ 18089 h 311587"/>
                <a:gd name="connsiteX0" fmla="*/ 230774 w 501996"/>
                <a:gd name="connsiteY0" fmla="*/ 18089 h 339367"/>
                <a:gd name="connsiteX1" fmla="*/ 391978 w 501996"/>
                <a:gd name="connsiteY1" fmla="*/ 4851 h 339367"/>
                <a:gd name="connsiteX2" fmla="*/ 494105 w 501996"/>
                <a:gd name="connsiteY2" fmla="*/ 73997 h 339367"/>
                <a:gd name="connsiteX3" fmla="*/ 468214 w 501996"/>
                <a:gd name="connsiteY3" fmla="*/ 176324 h 339367"/>
                <a:gd name="connsiteX4" fmla="*/ 255181 w 501996"/>
                <a:gd name="connsiteY4" fmla="*/ 267212 h 339367"/>
                <a:gd name="connsiteX5" fmla="*/ 46163 w 501996"/>
                <a:gd name="connsiteY5" fmla="*/ 336310 h 339367"/>
                <a:gd name="connsiteX6" fmla="*/ 8524 w 501996"/>
                <a:gd name="connsiteY6" fmla="*/ 164139 h 339367"/>
                <a:gd name="connsiteX7" fmla="*/ 154574 w 501996"/>
                <a:gd name="connsiteY7" fmla="*/ 116514 h 339367"/>
                <a:gd name="connsiteX8" fmla="*/ 230774 w 501996"/>
                <a:gd name="connsiteY8" fmla="*/ 18089 h 33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996" h="339367">
                  <a:moveTo>
                    <a:pt x="230774" y="18089"/>
                  </a:moveTo>
                  <a:cubicBezTo>
                    <a:pt x="270341" y="-521"/>
                    <a:pt x="348090" y="-4467"/>
                    <a:pt x="391978" y="4851"/>
                  </a:cubicBezTo>
                  <a:cubicBezTo>
                    <a:pt x="435866" y="14169"/>
                    <a:pt x="481399" y="45418"/>
                    <a:pt x="494105" y="73997"/>
                  </a:cubicBezTo>
                  <a:cubicBezTo>
                    <a:pt x="506811" y="102576"/>
                    <a:pt x="508035" y="144122"/>
                    <a:pt x="468214" y="176324"/>
                  </a:cubicBezTo>
                  <a:cubicBezTo>
                    <a:pt x="428393" y="208526"/>
                    <a:pt x="325523" y="240548"/>
                    <a:pt x="255181" y="267212"/>
                  </a:cubicBezTo>
                  <a:cubicBezTo>
                    <a:pt x="184839" y="293876"/>
                    <a:pt x="87273" y="353489"/>
                    <a:pt x="46163" y="336310"/>
                  </a:cubicBezTo>
                  <a:cubicBezTo>
                    <a:pt x="5053" y="319131"/>
                    <a:pt x="-11584" y="195889"/>
                    <a:pt x="8524" y="164139"/>
                  </a:cubicBezTo>
                  <a:cubicBezTo>
                    <a:pt x="28632" y="132389"/>
                    <a:pt x="117532" y="140856"/>
                    <a:pt x="154574" y="116514"/>
                  </a:cubicBezTo>
                  <a:cubicBezTo>
                    <a:pt x="191616" y="92172"/>
                    <a:pt x="191207" y="36699"/>
                    <a:pt x="230774" y="18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96" tIns="39147" rIns="78296" bIns="39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41"/>
            </a:p>
          </p:txBody>
        </p:sp>
        <p:sp>
          <p:nvSpPr>
            <p:cNvPr id="8" name="자유형 7"/>
            <p:cNvSpPr/>
            <p:nvPr/>
          </p:nvSpPr>
          <p:spPr>
            <a:xfrm rot="20819454" flipH="1">
              <a:off x="10271354" y="3026300"/>
              <a:ext cx="879390" cy="1300053"/>
            </a:xfrm>
            <a:custGeom>
              <a:avLst/>
              <a:gdLst>
                <a:gd name="connsiteX0" fmla="*/ 126828 w 657741"/>
                <a:gd name="connsiteY0" fmla="*/ 694788 h 791872"/>
                <a:gd name="connsiteX1" fmla="*/ 150640 w 657741"/>
                <a:gd name="connsiteY1" fmla="*/ 537626 h 791872"/>
                <a:gd name="connsiteX2" fmla="*/ 3003 w 657741"/>
                <a:gd name="connsiteY2" fmla="*/ 366176 h 791872"/>
                <a:gd name="connsiteX3" fmla="*/ 307803 w 657741"/>
                <a:gd name="connsiteY3" fmla="*/ 42326 h 791872"/>
                <a:gd name="connsiteX4" fmla="*/ 584028 w 657741"/>
                <a:gd name="connsiteY4" fmla="*/ 32801 h 791872"/>
                <a:gd name="connsiteX5" fmla="*/ 617365 w 657741"/>
                <a:gd name="connsiteY5" fmla="*/ 309026 h 791872"/>
                <a:gd name="connsiteX6" fmla="*/ 655465 w 657741"/>
                <a:gd name="connsiteY6" fmla="*/ 389988 h 791872"/>
                <a:gd name="connsiteX7" fmla="*/ 545928 w 657741"/>
                <a:gd name="connsiteY7" fmla="*/ 399513 h 791872"/>
                <a:gd name="connsiteX8" fmla="*/ 498303 w 657741"/>
                <a:gd name="connsiteY8" fmla="*/ 518576 h 791872"/>
                <a:gd name="connsiteX9" fmla="*/ 303040 w 657741"/>
                <a:gd name="connsiteY9" fmla="*/ 580488 h 791872"/>
                <a:gd name="connsiteX10" fmla="*/ 336378 w 657741"/>
                <a:gd name="connsiteY10" fmla="*/ 770988 h 791872"/>
                <a:gd name="connsiteX11" fmla="*/ 122065 w 657741"/>
                <a:gd name="connsiteY11" fmla="*/ 780513 h 791872"/>
                <a:gd name="connsiteX12" fmla="*/ 126828 w 657741"/>
                <a:gd name="connsiteY12" fmla="*/ 694788 h 791872"/>
                <a:gd name="connsiteX0" fmla="*/ 126828 w 658252"/>
                <a:gd name="connsiteY0" fmla="*/ 691160 h 788244"/>
                <a:gd name="connsiteX1" fmla="*/ 150640 w 658252"/>
                <a:gd name="connsiteY1" fmla="*/ 533998 h 788244"/>
                <a:gd name="connsiteX2" fmla="*/ 3003 w 658252"/>
                <a:gd name="connsiteY2" fmla="*/ 362548 h 788244"/>
                <a:gd name="connsiteX3" fmla="*/ 307803 w 658252"/>
                <a:gd name="connsiteY3" fmla="*/ 38698 h 788244"/>
                <a:gd name="connsiteX4" fmla="*/ 584028 w 658252"/>
                <a:gd name="connsiteY4" fmla="*/ 29173 h 788244"/>
                <a:gd name="connsiteX5" fmla="*/ 622128 w 658252"/>
                <a:gd name="connsiteY5" fmla="*/ 248248 h 788244"/>
                <a:gd name="connsiteX6" fmla="*/ 655465 w 658252"/>
                <a:gd name="connsiteY6" fmla="*/ 386360 h 788244"/>
                <a:gd name="connsiteX7" fmla="*/ 545928 w 658252"/>
                <a:gd name="connsiteY7" fmla="*/ 395885 h 788244"/>
                <a:gd name="connsiteX8" fmla="*/ 498303 w 658252"/>
                <a:gd name="connsiteY8" fmla="*/ 514948 h 788244"/>
                <a:gd name="connsiteX9" fmla="*/ 303040 w 658252"/>
                <a:gd name="connsiteY9" fmla="*/ 576860 h 788244"/>
                <a:gd name="connsiteX10" fmla="*/ 336378 w 658252"/>
                <a:gd name="connsiteY10" fmla="*/ 767360 h 788244"/>
                <a:gd name="connsiteX11" fmla="*/ 122065 w 658252"/>
                <a:gd name="connsiteY11" fmla="*/ 776885 h 788244"/>
                <a:gd name="connsiteX12" fmla="*/ 126828 w 658252"/>
                <a:gd name="connsiteY12" fmla="*/ 691160 h 788244"/>
                <a:gd name="connsiteX0" fmla="*/ 126828 w 644999"/>
                <a:gd name="connsiteY0" fmla="*/ 691160 h 788244"/>
                <a:gd name="connsiteX1" fmla="*/ 150640 w 644999"/>
                <a:gd name="connsiteY1" fmla="*/ 533998 h 788244"/>
                <a:gd name="connsiteX2" fmla="*/ 3003 w 644999"/>
                <a:gd name="connsiteY2" fmla="*/ 362548 h 788244"/>
                <a:gd name="connsiteX3" fmla="*/ 307803 w 644999"/>
                <a:gd name="connsiteY3" fmla="*/ 38698 h 788244"/>
                <a:gd name="connsiteX4" fmla="*/ 584028 w 644999"/>
                <a:gd name="connsiteY4" fmla="*/ 29173 h 788244"/>
                <a:gd name="connsiteX5" fmla="*/ 622128 w 644999"/>
                <a:gd name="connsiteY5" fmla="*/ 248248 h 788244"/>
                <a:gd name="connsiteX6" fmla="*/ 641177 w 644999"/>
                <a:gd name="connsiteY6" fmla="*/ 353023 h 788244"/>
                <a:gd name="connsiteX7" fmla="*/ 545928 w 644999"/>
                <a:gd name="connsiteY7" fmla="*/ 395885 h 788244"/>
                <a:gd name="connsiteX8" fmla="*/ 498303 w 644999"/>
                <a:gd name="connsiteY8" fmla="*/ 514948 h 788244"/>
                <a:gd name="connsiteX9" fmla="*/ 303040 w 644999"/>
                <a:gd name="connsiteY9" fmla="*/ 576860 h 788244"/>
                <a:gd name="connsiteX10" fmla="*/ 336378 w 644999"/>
                <a:gd name="connsiteY10" fmla="*/ 767360 h 788244"/>
                <a:gd name="connsiteX11" fmla="*/ 122065 w 644999"/>
                <a:gd name="connsiteY11" fmla="*/ 776885 h 788244"/>
                <a:gd name="connsiteX12" fmla="*/ 126828 w 644999"/>
                <a:gd name="connsiteY12" fmla="*/ 691160 h 788244"/>
                <a:gd name="connsiteX0" fmla="*/ 126828 w 644999"/>
                <a:gd name="connsiteY0" fmla="*/ 691160 h 788244"/>
                <a:gd name="connsiteX1" fmla="*/ 150640 w 644999"/>
                <a:gd name="connsiteY1" fmla="*/ 533998 h 788244"/>
                <a:gd name="connsiteX2" fmla="*/ 3003 w 644999"/>
                <a:gd name="connsiteY2" fmla="*/ 362548 h 788244"/>
                <a:gd name="connsiteX3" fmla="*/ 307803 w 644999"/>
                <a:gd name="connsiteY3" fmla="*/ 38698 h 788244"/>
                <a:gd name="connsiteX4" fmla="*/ 584028 w 644999"/>
                <a:gd name="connsiteY4" fmla="*/ 29173 h 788244"/>
                <a:gd name="connsiteX5" fmla="*/ 622128 w 644999"/>
                <a:gd name="connsiteY5" fmla="*/ 248248 h 788244"/>
                <a:gd name="connsiteX6" fmla="*/ 641177 w 644999"/>
                <a:gd name="connsiteY6" fmla="*/ 353023 h 788244"/>
                <a:gd name="connsiteX7" fmla="*/ 545928 w 644999"/>
                <a:gd name="connsiteY7" fmla="*/ 395885 h 788244"/>
                <a:gd name="connsiteX8" fmla="*/ 498303 w 644999"/>
                <a:gd name="connsiteY8" fmla="*/ 514948 h 788244"/>
                <a:gd name="connsiteX9" fmla="*/ 322090 w 644999"/>
                <a:gd name="connsiteY9" fmla="*/ 572098 h 788244"/>
                <a:gd name="connsiteX10" fmla="*/ 336378 w 644999"/>
                <a:gd name="connsiteY10" fmla="*/ 767360 h 788244"/>
                <a:gd name="connsiteX11" fmla="*/ 122065 w 644999"/>
                <a:gd name="connsiteY11" fmla="*/ 776885 h 788244"/>
                <a:gd name="connsiteX12" fmla="*/ 126828 w 644999"/>
                <a:gd name="connsiteY12" fmla="*/ 691160 h 788244"/>
                <a:gd name="connsiteX0" fmla="*/ 126828 w 643381"/>
                <a:gd name="connsiteY0" fmla="*/ 691160 h 788244"/>
                <a:gd name="connsiteX1" fmla="*/ 150640 w 643381"/>
                <a:gd name="connsiteY1" fmla="*/ 533998 h 788244"/>
                <a:gd name="connsiteX2" fmla="*/ 3003 w 643381"/>
                <a:gd name="connsiteY2" fmla="*/ 362548 h 788244"/>
                <a:gd name="connsiteX3" fmla="*/ 307803 w 643381"/>
                <a:gd name="connsiteY3" fmla="*/ 38698 h 788244"/>
                <a:gd name="connsiteX4" fmla="*/ 584028 w 643381"/>
                <a:gd name="connsiteY4" fmla="*/ 29173 h 788244"/>
                <a:gd name="connsiteX5" fmla="*/ 622128 w 643381"/>
                <a:gd name="connsiteY5" fmla="*/ 248248 h 788244"/>
                <a:gd name="connsiteX6" fmla="*/ 641177 w 643381"/>
                <a:gd name="connsiteY6" fmla="*/ 353023 h 788244"/>
                <a:gd name="connsiteX7" fmla="*/ 571328 w 643381"/>
                <a:gd name="connsiteY7" fmla="*/ 399060 h 788244"/>
                <a:gd name="connsiteX8" fmla="*/ 498303 w 643381"/>
                <a:gd name="connsiteY8" fmla="*/ 514948 h 788244"/>
                <a:gd name="connsiteX9" fmla="*/ 322090 w 643381"/>
                <a:gd name="connsiteY9" fmla="*/ 572098 h 788244"/>
                <a:gd name="connsiteX10" fmla="*/ 336378 w 643381"/>
                <a:gd name="connsiteY10" fmla="*/ 767360 h 788244"/>
                <a:gd name="connsiteX11" fmla="*/ 122065 w 643381"/>
                <a:gd name="connsiteY11" fmla="*/ 776885 h 788244"/>
                <a:gd name="connsiteX12" fmla="*/ 126828 w 643381"/>
                <a:gd name="connsiteY12" fmla="*/ 691160 h 788244"/>
                <a:gd name="connsiteX0" fmla="*/ 126828 w 624846"/>
                <a:gd name="connsiteY0" fmla="*/ 691160 h 788244"/>
                <a:gd name="connsiteX1" fmla="*/ 150640 w 624846"/>
                <a:gd name="connsiteY1" fmla="*/ 533998 h 788244"/>
                <a:gd name="connsiteX2" fmla="*/ 3003 w 624846"/>
                <a:gd name="connsiteY2" fmla="*/ 362548 h 788244"/>
                <a:gd name="connsiteX3" fmla="*/ 307803 w 624846"/>
                <a:gd name="connsiteY3" fmla="*/ 38698 h 788244"/>
                <a:gd name="connsiteX4" fmla="*/ 584028 w 624846"/>
                <a:gd name="connsiteY4" fmla="*/ 29173 h 788244"/>
                <a:gd name="connsiteX5" fmla="*/ 622128 w 624846"/>
                <a:gd name="connsiteY5" fmla="*/ 248248 h 788244"/>
                <a:gd name="connsiteX6" fmla="*/ 571328 w 624846"/>
                <a:gd name="connsiteY6" fmla="*/ 399060 h 788244"/>
                <a:gd name="connsiteX7" fmla="*/ 498303 w 624846"/>
                <a:gd name="connsiteY7" fmla="*/ 514948 h 788244"/>
                <a:gd name="connsiteX8" fmla="*/ 322090 w 624846"/>
                <a:gd name="connsiteY8" fmla="*/ 572098 h 788244"/>
                <a:gd name="connsiteX9" fmla="*/ 336378 w 624846"/>
                <a:gd name="connsiteY9" fmla="*/ 767360 h 788244"/>
                <a:gd name="connsiteX10" fmla="*/ 122065 w 624846"/>
                <a:gd name="connsiteY10" fmla="*/ 776885 h 788244"/>
                <a:gd name="connsiteX11" fmla="*/ 126828 w 624846"/>
                <a:gd name="connsiteY11" fmla="*/ 691160 h 788244"/>
                <a:gd name="connsiteX0" fmla="*/ 126828 w 609931"/>
                <a:gd name="connsiteY0" fmla="*/ 693967 h 791051"/>
                <a:gd name="connsiteX1" fmla="*/ 150640 w 609931"/>
                <a:gd name="connsiteY1" fmla="*/ 536805 h 791051"/>
                <a:gd name="connsiteX2" fmla="*/ 3003 w 609931"/>
                <a:gd name="connsiteY2" fmla="*/ 365355 h 791051"/>
                <a:gd name="connsiteX3" fmla="*/ 307803 w 609931"/>
                <a:gd name="connsiteY3" fmla="*/ 41505 h 791051"/>
                <a:gd name="connsiteX4" fmla="*/ 584028 w 609931"/>
                <a:gd name="connsiteY4" fmla="*/ 31980 h 791051"/>
                <a:gd name="connsiteX5" fmla="*/ 596728 w 609931"/>
                <a:gd name="connsiteY5" fmla="*/ 295505 h 791051"/>
                <a:gd name="connsiteX6" fmla="*/ 571328 w 609931"/>
                <a:gd name="connsiteY6" fmla="*/ 401867 h 791051"/>
                <a:gd name="connsiteX7" fmla="*/ 498303 w 609931"/>
                <a:gd name="connsiteY7" fmla="*/ 517755 h 791051"/>
                <a:gd name="connsiteX8" fmla="*/ 322090 w 609931"/>
                <a:gd name="connsiteY8" fmla="*/ 574905 h 791051"/>
                <a:gd name="connsiteX9" fmla="*/ 336378 w 609931"/>
                <a:gd name="connsiteY9" fmla="*/ 770167 h 791051"/>
                <a:gd name="connsiteX10" fmla="*/ 122065 w 609931"/>
                <a:gd name="connsiteY10" fmla="*/ 779692 h 791051"/>
                <a:gd name="connsiteX11" fmla="*/ 126828 w 609931"/>
                <a:gd name="connsiteY11" fmla="*/ 693967 h 791051"/>
                <a:gd name="connsiteX0" fmla="*/ 126828 w 624026"/>
                <a:gd name="connsiteY0" fmla="*/ 688709 h 785793"/>
                <a:gd name="connsiteX1" fmla="*/ 150640 w 624026"/>
                <a:gd name="connsiteY1" fmla="*/ 531547 h 785793"/>
                <a:gd name="connsiteX2" fmla="*/ 3003 w 624026"/>
                <a:gd name="connsiteY2" fmla="*/ 360097 h 785793"/>
                <a:gd name="connsiteX3" fmla="*/ 307803 w 624026"/>
                <a:gd name="connsiteY3" fmla="*/ 36247 h 785793"/>
                <a:gd name="connsiteX4" fmla="*/ 603078 w 624026"/>
                <a:gd name="connsiteY4" fmla="*/ 36247 h 785793"/>
                <a:gd name="connsiteX5" fmla="*/ 596728 w 624026"/>
                <a:gd name="connsiteY5" fmla="*/ 290247 h 785793"/>
                <a:gd name="connsiteX6" fmla="*/ 571328 w 624026"/>
                <a:gd name="connsiteY6" fmla="*/ 396609 h 785793"/>
                <a:gd name="connsiteX7" fmla="*/ 498303 w 624026"/>
                <a:gd name="connsiteY7" fmla="*/ 512497 h 785793"/>
                <a:gd name="connsiteX8" fmla="*/ 322090 w 624026"/>
                <a:gd name="connsiteY8" fmla="*/ 569647 h 785793"/>
                <a:gd name="connsiteX9" fmla="*/ 336378 w 624026"/>
                <a:gd name="connsiteY9" fmla="*/ 764909 h 785793"/>
                <a:gd name="connsiteX10" fmla="*/ 122065 w 624026"/>
                <a:gd name="connsiteY10" fmla="*/ 774434 h 785793"/>
                <a:gd name="connsiteX11" fmla="*/ 126828 w 624026"/>
                <a:gd name="connsiteY11" fmla="*/ 688709 h 785793"/>
                <a:gd name="connsiteX0" fmla="*/ 126828 w 616785"/>
                <a:gd name="connsiteY0" fmla="*/ 688523 h 785607"/>
                <a:gd name="connsiteX1" fmla="*/ 150640 w 616785"/>
                <a:gd name="connsiteY1" fmla="*/ 531361 h 785607"/>
                <a:gd name="connsiteX2" fmla="*/ 3003 w 616785"/>
                <a:gd name="connsiteY2" fmla="*/ 359911 h 785607"/>
                <a:gd name="connsiteX3" fmla="*/ 307803 w 616785"/>
                <a:gd name="connsiteY3" fmla="*/ 36061 h 785607"/>
                <a:gd name="connsiteX4" fmla="*/ 603078 w 616785"/>
                <a:gd name="connsiteY4" fmla="*/ 36061 h 785607"/>
                <a:gd name="connsiteX5" fmla="*/ 568153 w 616785"/>
                <a:gd name="connsiteY5" fmla="*/ 286886 h 785607"/>
                <a:gd name="connsiteX6" fmla="*/ 571328 w 616785"/>
                <a:gd name="connsiteY6" fmla="*/ 396423 h 785607"/>
                <a:gd name="connsiteX7" fmla="*/ 498303 w 616785"/>
                <a:gd name="connsiteY7" fmla="*/ 512311 h 785607"/>
                <a:gd name="connsiteX8" fmla="*/ 322090 w 616785"/>
                <a:gd name="connsiteY8" fmla="*/ 569461 h 785607"/>
                <a:gd name="connsiteX9" fmla="*/ 336378 w 616785"/>
                <a:gd name="connsiteY9" fmla="*/ 764723 h 785607"/>
                <a:gd name="connsiteX10" fmla="*/ 122065 w 616785"/>
                <a:gd name="connsiteY10" fmla="*/ 774248 h 785607"/>
                <a:gd name="connsiteX11" fmla="*/ 126828 w 616785"/>
                <a:gd name="connsiteY11" fmla="*/ 688523 h 785607"/>
                <a:gd name="connsiteX0" fmla="*/ 126828 w 616785"/>
                <a:gd name="connsiteY0" fmla="*/ 688523 h 785607"/>
                <a:gd name="connsiteX1" fmla="*/ 150640 w 616785"/>
                <a:gd name="connsiteY1" fmla="*/ 531361 h 785607"/>
                <a:gd name="connsiteX2" fmla="*/ 3003 w 616785"/>
                <a:gd name="connsiteY2" fmla="*/ 359911 h 785607"/>
                <a:gd name="connsiteX3" fmla="*/ 307803 w 616785"/>
                <a:gd name="connsiteY3" fmla="*/ 36061 h 785607"/>
                <a:gd name="connsiteX4" fmla="*/ 603078 w 616785"/>
                <a:gd name="connsiteY4" fmla="*/ 36061 h 785607"/>
                <a:gd name="connsiteX5" fmla="*/ 568153 w 616785"/>
                <a:gd name="connsiteY5" fmla="*/ 286886 h 785607"/>
                <a:gd name="connsiteX6" fmla="*/ 571328 w 616785"/>
                <a:gd name="connsiteY6" fmla="*/ 396423 h 785607"/>
                <a:gd name="connsiteX7" fmla="*/ 498303 w 616785"/>
                <a:gd name="connsiteY7" fmla="*/ 512311 h 785607"/>
                <a:gd name="connsiteX8" fmla="*/ 350860 w 616785"/>
                <a:gd name="connsiteY8" fmla="*/ 573797 h 785607"/>
                <a:gd name="connsiteX9" fmla="*/ 336378 w 616785"/>
                <a:gd name="connsiteY9" fmla="*/ 764723 h 785607"/>
                <a:gd name="connsiteX10" fmla="*/ 122065 w 616785"/>
                <a:gd name="connsiteY10" fmla="*/ 774248 h 785607"/>
                <a:gd name="connsiteX11" fmla="*/ 126828 w 616785"/>
                <a:gd name="connsiteY11" fmla="*/ 688523 h 785607"/>
                <a:gd name="connsiteX0" fmla="*/ 126828 w 616785"/>
                <a:gd name="connsiteY0" fmla="*/ 688523 h 804833"/>
                <a:gd name="connsiteX1" fmla="*/ 150640 w 616785"/>
                <a:gd name="connsiteY1" fmla="*/ 531361 h 804833"/>
                <a:gd name="connsiteX2" fmla="*/ 3003 w 616785"/>
                <a:gd name="connsiteY2" fmla="*/ 359911 h 804833"/>
                <a:gd name="connsiteX3" fmla="*/ 307803 w 616785"/>
                <a:gd name="connsiteY3" fmla="*/ 36061 h 804833"/>
                <a:gd name="connsiteX4" fmla="*/ 603078 w 616785"/>
                <a:gd name="connsiteY4" fmla="*/ 36061 h 804833"/>
                <a:gd name="connsiteX5" fmla="*/ 568153 w 616785"/>
                <a:gd name="connsiteY5" fmla="*/ 286886 h 804833"/>
                <a:gd name="connsiteX6" fmla="*/ 571328 w 616785"/>
                <a:gd name="connsiteY6" fmla="*/ 396423 h 804833"/>
                <a:gd name="connsiteX7" fmla="*/ 498303 w 616785"/>
                <a:gd name="connsiteY7" fmla="*/ 512311 h 804833"/>
                <a:gd name="connsiteX8" fmla="*/ 350860 w 616785"/>
                <a:gd name="connsiteY8" fmla="*/ 573797 h 804833"/>
                <a:gd name="connsiteX9" fmla="*/ 378526 w 616785"/>
                <a:gd name="connsiteY9" fmla="*/ 790384 h 804833"/>
                <a:gd name="connsiteX10" fmla="*/ 122065 w 616785"/>
                <a:gd name="connsiteY10" fmla="*/ 774248 h 804833"/>
                <a:gd name="connsiteX11" fmla="*/ 126828 w 616785"/>
                <a:gd name="connsiteY11" fmla="*/ 688523 h 804833"/>
                <a:gd name="connsiteX0" fmla="*/ 126828 w 616785"/>
                <a:gd name="connsiteY0" fmla="*/ 688523 h 804833"/>
                <a:gd name="connsiteX1" fmla="*/ 150640 w 616785"/>
                <a:gd name="connsiteY1" fmla="*/ 531361 h 804833"/>
                <a:gd name="connsiteX2" fmla="*/ 3003 w 616785"/>
                <a:gd name="connsiteY2" fmla="*/ 359911 h 804833"/>
                <a:gd name="connsiteX3" fmla="*/ 307803 w 616785"/>
                <a:gd name="connsiteY3" fmla="*/ 36061 h 804833"/>
                <a:gd name="connsiteX4" fmla="*/ 603078 w 616785"/>
                <a:gd name="connsiteY4" fmla="*/ 36061 h 804833"/>
                <a:gd name="connsiteX5" fmla="*/ 568153 w 616785"/>
                <a:gd name="connsiteY5" fmla="*/ 286886 h 804833"/>
                <a:gd name="connsiteX6" fmla="*/ 571328 w 616785"/>
                <a:gd name="connsiteY6" fmla="*/ 396423 h 804833"/>
                <a:gd name="connsiteX7" fmla="*/ 498303 w 616785"/>
                <a:gd name="connsiteY7" fmla="*/ 512311 h 804833"/>
                <a:gd name="connsiteX8" fmla="*/ 346002 w 616785"/>
                <a:gd name="connsiteY8" fmla="*/ 588412 h 804833"/>
                <a:gd name="connsiteX9" fmla="*/ 378526 w 616785"/>
                <a:gd name="connsiteY9" fmla="*/ 790384 h 804833"/>
                <a:gd name="connsiteX10" fmla="*/ 122065 w 616785"/>
                <a:gd name="connsiteY10" fmla="*/ 774248 h 804833"/>
                <a:gd name="connsiteX11" fmla="*/ 126828 w 616785"/>
                <a:gd name="connsiteY11" fmla="*/ 688523 h 804833"/>
                <a:gd name="connsiteX0" fmla="*/ 126828 w 631916"/>
                <a:gd name="connsiteY0" fmla="*/ 724637 h 840947"/>
                <a:gd name="connsiteX1" fmla="*/ 150640 w 631916"/>
                <a:gd name="connsiteY1" fmla="*/ 567475 h 840947"/>
                <a:gd name="connsiteX2" fmla="*/ 3003 w 631916"/>
                <a:gd name="connsiteY2" fmla="*/ 396025 h 840947"/>
                <a:gd name="connsiteX3" fmla="*/ 307803 w 631916"/>
                <a:gd name="connsiteY3" fmla="*/ 72175 h 840947"/>
                <a:gd name="connsiteX4" fmla="*/ 603078 w 631916"/>
                <a:gd name="connsiteY4" fmla="*/ 72175 h 840947"/>
                <a:gd name="connsiteX5" fmla="*/ 568153 w 631916"/>
                <a:gd name="connsiteY5" fmla="*/ 323000 h 840947"/>
                <a:gd name="connsiteX6" fmla="*/ 571328 w 631916"/>
                <a:gd name="connsiteY6" fmla="*/ 432537 h 840947"/>
                <a:gd name="connsiteX7" fmla="*/ 498303 w 631916"/>
                <a:gd name="connsiteY7" fmla="*/ 548425 h 840947"/>
                <a:gd name="connsiteX8" fmla="*/ 346002 w 631916"/>
                <a:gd name="connsiteY8" fmla="*/ 624526 h 840947"/>
                <a:gd name="connsiteX9" fmla="*/ 378526 w 631916"/>
                <a:gd name="connsiteY9" fmla="*/ 826498 h 840947"/>
                <a:gd name="connsiteX10" fmla="*/ 122065 w 631916"/>
                <a:gd name="connsiteY10" fmla="*/ 810362 h 840947"/>
                <a:gd name="connsiteX11" fmla="*/ 126828 w 631916"/>
                <a:gd name="connsiteY11" fmla="*/ 724637 h 840947"/>
                <a:gd name="connsiteX0" fmla="*/ 126828 w 597969"/>
                <a:gd name="connsiteY0" fmla="*/ 698294 h 814604"/>
                <a:gd name="connsiteX1" fmla="*/ 150640 w 597969"/>
                <a:gd name="connsiteY1" fmla="*/ 541132 h 814604"/>
                <a:gd name="connsiteX2" fmla="*/ 3003 w 597969"/>
                <a:gd name="connsiteY2" fmla="*/ 369682 h 814604"/>
                <a:gd name="connsiteX3" fmla="*/ 307803 w 597969"/>
                <a:gd name="connsiteY3" fmla="*/ 45832 h 814604"/>
                <a:gd name="connsiteX4" fmla="*/ 561219 w 597969"/>
                <a:gd name="connsiteY4" fmla="*/ 87706 h 814604"/>
                <a:gd name="connsiteX5" fmla="*/ 568153 w 597969"/>
                <a:gd name="connsiteY5" fmla="*/ 296657 h 814604"/>
                <a:gd name="connsiteX6" fmla="*/ 571328 w 597969"/>
                <a:gd name="connsiteY6" fmla="*/ 406194 h 814604"/>
                <a:gd name="connsiteX7" fmla="*/ 498303 w 597969"/>
                <a:gd name="connsiteY7" fmla="*/ 522082 h 814604"/>
                <a:gd name="connsiteX8" fmla="*/ 346002 w 597969"/>
                <a:gd name="connsiteY8" fmla="*/ 598183 h 814604"/>
                <a:gd name="connsiteX9" fmla="*/ 378526 w 597969"/>
                <a:gd name="connsiteY9" fmla="*/ 800155 h 814604"/>
                <a:gd name="connsiteX10" fmla="*/ 122065 w 597969"/>
                <a:gd name="connsiteY10" fmla="*/ 784019 h 814604"/>
                <a:gd name="connsiteX11" fmla="*/ 126828 w 597969"/>
                <a:gd name="connsiteY11" fmla="*/ 698294 h 814604"/>
                <a:gd name="connsiteX0" fmla="*/ 126828 w 597969"/>
                <a:gd name="connsiteY0" fmla="*/ 698294 h 814604"/>
                <a:gd name="connsiteX1" fmla="*/ 150640 w 597969"/>
                <a:gd name="connsiteY1" fmla="*/ 541132 h 814604"/>
                <a:gd name="connsiteX2" fmla="*/ 3003 w 597969"/>
                <a:gd name="connsiteY2" fmla="*/ 369682 h 814604"/>
                <a:gd name="connsiteX3" fmla="*/ 307803 w 597969"/>
                <a:gd name="connsiteY3" fmla="*/ 45832 h 814604"/>
                <a:gd name="connsiteX4" fmla="*/ 561219 w 597969"/>
                <a:gd name="connsiteY4" fmla="*/ 87706 h 814604"/>
                <a:gd name="connsiteX5" fmla="*/ 568153 w 597969"/>
                <a:gd name="connsiteY5" fmla="*/ 296657 h 814604"/>
                <a:gd name="connsiteX6" fmla="*/ 571328 w 597969"/>
                <a:gd name="connsiteY6" fmla="*/ 406194 h 814604"/>
                <a:gd name="connsiteX7" fmla="*/ 498303 w 597969"/>
                <a:gd name="connsiteY7" fmla="*/ 522082 h 814604"/>
                <a:gd name="connsiteX8" fmla="*/ 352077 w 597969"/>
                <a:gd name="connsiteY8" fmla="*/ 588703 h 814604"/>
                <a:gd name="connsiteX9" fmla="*/ 378526 w 597969"/>
                <a:gd name="connsiteY9" fmla="*/ 800155 h 814604"/>
                <a:gd name="connsiteX10" fmla="*/ 122065 w 597969"/>
                <a:gd name="connsiteY10" fmla="*/ 784019 h 814604"/>
                <a:gd name="connsiteX11" fmla="*/ 126828 w 597969"/>
                <a:gd name="connsiteY11" fmla="*/ 698294 h 814604"/>
                <a:gd name="connsiteX0" fmla="*/ 90877 w 597873"/>
                <a:gd name="connsiteY0" fmla="*/ 722591 h 813814"/>
                <a:gd name="connsiteX1" fmla="*/ 150544 w 597873"/>
                <a:gd name="connsiteY1" fmla="*/ 541132 h 813814"/>
                <a:gd name="connsiteX2" fmla="*/ 2907 w 597873"/>
                <a:gd name="connsiteY2" fmla="*/ 369682 h 813814"/>
                <a:gd name="connsiteX3" fmla="*/ 307707 w 597873"/>
                <a:gd name="connsiteY3" fmla="*/ 45832 h 813814"/>
                <a:gd name="connsiteX4" fmla="*/ 561123 w 597873"/>
                <a:gd name="connsiteY4" fmla="*/ 87706 h 813814"/>
                <a:gd name="connsiteX5" fmla="*/ 568057 w 597873"/>
                <a:gd name="connsiteY5" fmla="*/ 296657 h 813814"/>
                <a:gd name="connsiteX6" fmla="*/ 571232 w 597873"/>
                <a:gd name="connsiteY6" fmla="*/ 406194 h 813814"/>
                <a:gd name="connsiteX7" fmla="*/ 498207 w 597873"/>
                <a:gd name="connsiteY7" fmla="*/ 522082 h 813814"/>
                <a:gd name="connsiteX8" fmla="*/ 351981 w 597873"/>
                <a:gd name="connsiteY8" fmla="*/ 588703 h 813814"/>
                <a:gd name="connsiteX9" fmla="*/ 378430 w 597873"/>
                <a:gd name="connsiteY9" fmla="*/ 800155 h 813814"/>
                <a:gd name="connsiteX10" fmla="*/ 121969 w 597873"/>
                <a:gd name="connsiteY10" fmla="*/ 784019 h 813814"/>
                <a:gd name="connsiteX11" fmla="*/ 90877 w 597873"/>
                <a:gd name="connsiteY11" fmla="*/ 722591 h 813814"/>
                <a:gd name="connsiteX0" fmla="*/ 92773 w 599769"/>
                <a:gd name="connsiteY0" fmla="*/ 722591 h 813815"/>
                <a:gd name="connsiteX1" fmla="*/ 120834 w 599769"/>
                <a:gd name="connsiteY1" fmla="*/ 548247 h 813815"/>
                <a:gd name="connsiteX2" fmla="*/ 4803 w 599769"/>
                <a:gd name="connsiteY2" fmla="*/ 369682 h 813815"/>
                <a:gd name="connsiteX3" fmla="*/ 309603 w 599769"/>
                <a:gd name="connsiteY3" fmla="*/ 45832 h 813815"/>
                <a:gd name="connsiteX4" fmla="*/ 563019 w 599769"/>
                <a:gd name="connsiteY4" fmla="*/ 87706 h 813815"/>
                <a:gd name="connsiteX5" fmla="*/ 569953 w 599769"/>
                <a:gd name="connsiteY5" fmla="*/ 296657 h 813815"/>
                <a:gd name="connsiteX6" fmla="*/ 573128 w 599769"/>
                <a:gd name="connsiteY6" fmla="*/ 406194 h 813815"/>
                <a:gd name="connsiteX7" fmla="*/ 500103 w 599769"/>
                <a:gd name="connsiteY7" fmla="*/ 522082 h 813815"/>
                <a:gd name="connsiteX8" fmla="*/ 353877 w 599769"/>
                <a:gd name="connsiteY8" fmla="*/ 588703 h 813815"/>
                <a:gd name="connsiteX9" fmla="*/ 380326 w 599769"/>
                <a:gd name="connsiteY9" fmla="*/ 800155 h 813815"/>
                <a:gd name="connsiteX10" fmla="*/ 123865 w 599769"/>
                <a:gd name="connsiteY10" fmla="*/ 784019 h 813815"/>
                <a:gd name="connsiteX11" fmla="*/ 92773 w 599769"/>
                <a:gd name="connsiteY11" fmla="*/ 722591 h 813815"/>
                <a:gd name="connsiteX0" fmla="*/ 92773 w 608453"/>
                <a:gd name="connsiteY0" fmla="*/ 714770 h 805994"/>
                <a:gd name="connsiteX1" fmla="*/ 120834 w 608453"/>
                <a:gd name="connsiteY1" fmla="*/ 540426 h 805994"/>
                <a:gd name="connsiteX2" fmla="*/ 4803 w 608453"/>
                <a:gd name="connsiteY2" fmla="*/ 361861 h 805994"/>
                <a:gd name="connsiteX3" fmla="*/ 309603 w 608453"/>
                <a:gd name="connsiteY3" fmla="*/ 38011 h 805994"/>
                <a:gd name="connsiteX4" fmla="*/ 563019 w 608453"/>
                <a:gd name="connsiteY4" fmla="*/ 79885 h 805994"/>
                <a:gd name="connsiteX5" fmla="*/ 569953 w 608453"/>
                <a:gd name="connsiteY5" fmla="*/ 288836 h 805994"/>
                <a:gd name="connsiteX6" fmla="*/ 573128 w 608453"/>
                <a:gd name="connsiteY6" fmla="*/ 398373 h 805994"/>
                <a:gd name="connsiteX7" fmla="*/ 500103 w 608453"/>
                <a:gd name="connsiteY7" fmla="*/ 514261 h 805994"/>
                <a:gd name="connsiteX8" fmla="*/ 353877 w 608453"/>
                <a:gd name="connsiteY8" fmla="*/ 580882 h 805994"/>
                <a:gd name="connsiteX9" fmla="*/ 380326 w 608453"/>
                <a:gd name="connsiteY9" fmla="*/ 792334 h 805994"/>
                <a:gd name="connsiteX10" fmla="*/ 123865 w 608453"/>
                <a:gd name="connsiteY10" fmla="*/ 776198 h 805994"/>
                <a:gd name="connsiteX11" fmla="*/ 92773 w 608453"/>
                <a:gd name="connsiteY11" fmla="*/ 714770 h 805994"/>
                <a:gd name="connsiteX0" fmla="*/ 92773 w 594798"/>
                <a:gd name="connsiteY0" fmla="*/ 765835 h 857059"/>
                <a:gd name="connsiteX1" fmla="*/ 120834 w 594798"/>
                <a:gd name="connsiteY1" fmla="*/ 591491 h 857059"/>
                <a:gd name="connsiteX2" fmla="*/ 4803 w 594798"/>
                <a:gd name="connsiteY2" fmla="*/ 412926 h 857059"/>
                <a:gd name="connsiteX3" fmla="*/ 309603 w 594798"/>
                <a:gd name="connsiteY3" fmla="*/ 89076 h 857059"/>
                <a:gd name="connsiteX4" fmla="*/ 544456 w 594798"/>
                <a:gd name="connsiteY4" fmla="*/ 52637 h 857059"/>
                <a:gd name="connsiteX5" fmla="*/ 569953 w 594798"/>
                <a:gd name="connsiteY5" fmla="*/ 339901 h 857059"/>
                <a:gd name="connsiteX6" fmla="*/ 573128 w 594798"/>
                <a:gd name="connsiteY6" fmla="*/ 449438 h 857059"/>
                <a:gd name="connsiteX7" fmla="*/ 500103 w 594798"/>
                <a:gd name="connsiteY7" fmla="*/ 565326 h 857059"/>
                <a:gd name="connsiteX8" fmla="*/ 353877 w 594798"/>
                <a:gd name="connsiteY8" fmla="*/ 631947 h 857059"/>
                <a:gd name="connsiteX9" fmla="*/ 380326 w 594798"/>
                <a:gd name="connsiteY9" fmla="*/ 843399 h 857059"/>
                <a:gd name="connsiteX10" fmla="*/ 123865 w 594798"/>
                <a:gd name="connsiteY10" fmla="*/ 827263 h 857059"/>
                <a:gd name="connsiteX11" fmla="*/ 92773 w 594798"/>
                <a:gd name="connsiteY11" fmla="*/ 765835 h 85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4798" h="857059">
                  <a:moveTo>
                    <a:pt x="92773" y="765835"/>
                  </a:moveTo>
                  <a:cubicBezTo>
                    <a:pt x="92268" y="726540"/>
                    <a:pt x="135496" y="650309"/>
                    <a:pt x="120834" y="591491"/>
                  </a:cubicBezTo>
                  <a:cubicBezTo>
                    <a:pt x="106172" y="532673"/>
                    <a:pt x="-26659" y="496662"/>
                    <a:pt x="4803" y="412926"/>
                  </a:cubicBezTo>
                  <a:cubicBezTo>
                    <a:pt x="36265" y="329190"/>
                    <a:pt x="219661" y="149124"/>
                    <a:pt x="309603" y="89076"/>
                  </a:cubicBezTo>
                  <a:cubicBezTo>
                    <a:pt x="399545" y="29028"/>
                    <a:pt x="445544" y="-56824"/>
                    <a:pt x="544456" y="52637"/>
                  </a:cubicBezTo>
                  <a:cubicBezTo>
                    <a:pt x="643368" y="162098"/>
                    <a:pt x="565174" y="273768"/>
                    <a:pt x="569953" y="339901"/>
                  </a:cubicBezTo>
                  <a:cubicBezTo>
                    <a:pt x="574732" y="406035"/>
                    <a:pt x="584770" y="411867"/>
                    <a:pt x="573128" y="449438"/>
                  </a:cubicBezTo>
                  <a:cubicBezTo>
                    <a:pt x="561486" y="487009"/>
                    <a:pt x="536645" y="534908"/>
                    <a:pt x="500103" y="565326"/>
                  </a:cubicBezTo>
                  <a:cubicBezTo>
                    <a:pt x="463561" y="595744"/>
                    <a:pt x="373840" y="585602"/>
                    <a:pt x="353877" y="631947"/>
                  </a:cubicBezTo>
                  <a:cubicBezTo>
                    <a:pt x="333914" y="678292"/>
                    <a:pt x="410488" y="810062"/>
                    <a:pt x="380326" y="843399"/>
                  </a:cubicBezTo>
                  <a:cubicBezTo>
                    <a:pt x="350164" y="876736"/>
                    <a:pt x="171791" y="840190"/>
                    <a:pt x="123865" y="827263"/>
                  </a:cubicBezTo>
                  <a:cubicBezTo>
                    <a:pt x="75940" y="814336"/>
                    <a:pt x="93278" y="805130"/>
                    <a:pt x="92773" y="765835"/>
                  </a:cubicBezTo>
                  <a:close/>
                </a:path>
              </a:pathLst>
            </a:custGeom>
            <a:solidFill>
              <a:srgbClr val="F8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96" tIns="39147" rIns="78296" bIns="39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41"/>
            </a:p>
          </p:txBody>
        </p:sp>
        <p:sp>
          <p:nvSpPr>
            <p:cNvPr id="9" name="자유형 8"/>
            <p:cNvSpPr/>
            <p:nvPr/>
          </p:nvSpPr>
          <p:spPr>
            <a:xfrm rot="20819454" flipH="1">
              <a:off x="10342315" y="3777850"/>
              <a:ext cx="151387" cy="118063"/>
            </a:xfrm>
            <a:custGeom>
              <a:avLst/>
              <a:gdLst>
                <a:gd name="connsiteX0" fmla="*/ 114379 w 114413"/>
                <a:gd name="connsiteY0" fmla="*/ 16669 h 95360"/>
                <a:gd name="connsiteX1" fmla="*/ 42941 w 114413"/>
                <a:gd name="connsiteY1" fmla="*/ 0 h 95360"/>
                <a:gd name="connsiteX2" fmla="*/ 79 w 114413"/>
                <a:gd name="connsiteY2" fmla="*/ 16669 h 95360"/>
                <a:gd name="connsiteX3" fmla="*/ 33416 w 114413"/>
                <a:gd name="connsiteY3" fmla="*/ 95250 h 95360"/>
                <a:gd name="connsiteX4" fmla="*/ 114379 w 114413"/>
                <a:gd name="connsiteY4" fmla="*/ 16669 h 95360"/>
                <a:gd name="connsiteX0" fmla="*/ 114379 w 205819"/>
                <a:gd name="connsiteY0" fmla="*/ 16669 h 108109"/>
                <a:gd name="connsiteX1" fmla="*/ 42941 w 205819"/>
                <a:gd name="connsiteY1" fmla="*/ 0 h 108109"/>
                <a:gd name="connsiteX2" fmla="*/ 79 w 205819"/>
                <a:gd name="connsiteY2" fmla="*/ 16669 h 108109"/>
                <a:gd name="connsiteX3" fmla="*/ 33416 w 205819"/>
                <a:gd name="connsiteY3" fmla="*/ 95250 h 108109"/>
                <a:gd name="connsiteX4" fmla="*/ 205819 w 205819"/>
                <a:gd name="connsiteY4" fmla="*/ 108109 h 108109"/>
                <a:gd name="connsiteX0" fmla="*/ 114379 w 205819"/>
                <a:gd name="connsiteY0" fmla="*/ 16669 h 132464"/>
                <a:gd name="connsiteX1" fmla="*/ 42941 w 205819"/>
                <a:gd name="connsiteY1" fmla="*/ 0 h 132464"/>
                <a:gd name="connsiteX2" fmla="*/ 79 w 205819"/>
                <a:gd name="connsiteY2" fmla="*/ 16669 h 132464"/>
                <a:gd name="connsiteX3" fmla="*/ 33416 w 205819"/>
                <a:gd name="connsiteY3" fmla="*/ 95250 h 132464"/>
                <a:gd name="connsiteX4" fmla="*/ 205819 w 205819"/>
                <a:gd name="connsiteY4" fmla="*/ 108109 h 132464"/>
                <a:gd name="connsiteX0" fmla="*/ 114399 w 114433"/>
                <a:gd name="connsiteY0" fmla="*/ 16669 h 95728"/>
                <a:gd name="connsiteX1" fmla="*/ 42961 w 114433"/>
                <a:gd name="connsiteY1" fmla="*/ 0 h 95728"/>
                <a:gd name="connsiteX2" fmla="*/ 99 w 114433"/>
                <a:gd name="connsiteY2" fmla="*/ 16669 h 95728"/>
                <a:gd name="connsiteX3" fmla="*/ 33436 w 114433"/>
                <a:gd name="connsiteY3" fmla="*/ 95250 h 95728"/>
                <a:gd name="connsiteX4" fmla="*/ 103445 w 114433"/>
                <a:gd name="connsiteY4" fmla="*/ 31909 h 95728"/>
                <a:gd name="connsiteX0" fmla="*/ 114399 w 114399"/>
                <a:gd name="connsiteY0" fmla="*/ 16975 h 96034"/>
                <a:gd name="connsiteX1" fmla="*/ 42961 w 114399"/>
                <a:gd name="connsiteY1" fmla="*/ 306 h 96034"/>
                <a:gd name="connsiteX2" fmla="*/ 99 w 114399"/>
                <a:gd name="connsiteY2" fmla="*/ 16975 h 96034"/>
                <a:gd name="connsiteX3" fmla="*/ 33436 w 114399"/>
                <a:gd name="connsiteY3" fmla="*/ 95556 h 96034"/>
                <a:gd name="connsiteX4" fmla="*/ 103445 w 114399"/>
                <a:gd name="connsiteY4" fmla="*/ 32215 h 96034"/>
                <a:gd name="connsiteX0" fmla="*/ 114391 w 114391"/>
                <a:gd name="connsiteY0" fmla="*/ 16975 h 95601"/>
                <a:gd name="connsiteX1" fmla="*/ 42953 w 114391"/>
                <a:gd name="connsiteY1" fmla="*/ 306 h 95601"/>
                <a:gd name="connsiteX2" fmla="*/ 91 w 114391"/>
                <a:gd name="connsiteY2" fmla="*/ 16975 h 95601"/>
                <a:gd name="connsiteX3" fmla="*/ 33428 w 114391"/>
                <a:gd name="connsiteY3" fmla="*/ 95556 h 95601"/>
                <a:gd name="connsiteX4" fmla="*/ 91530 w 114391"/>
                <a:gd name="connsiteY4" fmla="*/ 22690 h 9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91" h="95601">
                  <a:moveTo>
                    <a:pt x="114391" y="16975"/>
                  </a:moveTo>
                  <a:cubicBezTo>
                    <a:pt x="89785" y="-3663"/>
                    <a:pt x="62003" y="306"/>
                    <a:pt x="42953" y="306"/>
                  </a:cubicBezTo>
                  <a:cubicBezTo>
                    <a:pt x="23903" y="306"/>
                    <a:pt x="1678" y="1100"/>
                    <a:pt x="91" y="16975"/>
                  </a:cubicBezTo>
                  <a:cubicBezTo>
                    <a:pt x="-1497" y="32850"/>
                    <a:pt x="18188" y="94604"/>
                    <a:pt x="33428" y="95556"/>
                  </a:cubicBezTo>
                  <a:cubicBezTo>
                    <a:pt x="48668" y="96508"/>
                    <a:pt x="58033" y="82856"/>
                    <a:pt x="91530" y="2269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96" tIns="39147" rIns="78296" bIns="39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41"/>
            </a:p>
          </p:txBody>
        </p:sp>
        <p:sp>
          <p:nvSpPr>
            <p:cNvPr id="10" name="자유형 9"/>
            <p:cNvSpPr/>
            <p:nvPr/>
          </p:nvSpPr>
          <p:spPr>
            <a:xfrm rot="20819454" flipH="1">
              <a:off x="10096262" y="2739034"/>
              <a:ext cx="1216922" cy="1256362"/>
            </a:xfrm>
            <a:custGeom>
              <a:avLst/>
              <a:gdLst>
                <a:gd name="connsiteX0" fmla="*/ 338507 w 896313"/>
                <a:gd name="connsiteY0" fmla="*/ 758996 h 767846"/>
                <a:gd name="connsiteX1" fmla="*/ 143245 w 896313"/>
                <a:gd name="connsiteY1" fmla="*/ 668509 h 767846"/>
                <a:gd name="connsiteX2" fmla="*/ 19420 w 896313"/>
                <a:gd name="connsiteY2" fmla="*/ 487534 h 767846"/>
                <a:gd name="connsiteX3" fmla="*/ 28945 w 896313"/>
                <a:gd name="connsiteY3" fmla="*/ 173209 h 767846"/>
                <a:gd name="connsiteX4" fmla="*/ 290882 w 896313"/>
                <a:gd name="connsiteY4" fmla="*/ 16046 h 767846"/>
                <a:gd name="connsiteX5" fmla="*/ 624257 w 896313"/>
                <a:gd name="connsiteY5" fmla="*/ 20809 h 767846"/>
                <a:gd name="connsiteX6" fmla="*/ 752845 w 896313"/>
                <a:gd name="connsiteY6" fmla="*/ 154159 h 767846"/>
                <a:gd name="connsiteX7" fmla="*/ 871907 w 896313"/>
                <a:gd name="connsiteY7" fmla="*/ 154159 h 767846"/>
                <a:gd name="connsiteX8" fmla="*/ 809995 w 896313"/>
                <a:gd name="connsiteY8" fmla="*/ 220834 h 767846"/>
                <a:gd name="connsiteX9" fmla="*/ 895720 w 896313"/>
                <a:gd name="connsiteY9" fmla="*/ 249409 h 767846"/>
                <a:gd name="connsiteX10" fmla="*/ 757607 w 896313"/>
                <a:gd name="connsiteY10" fmla="*/ 282746 h 767846"/>
                <a:gd name="connsiteX11" fmla="*/ 567107 w 896313"/>
                <a:gd name="connsiteY11" fmla="*/ 306559 h 767846"/>
                <a:gd name="connsiteX12" fmla="*/ 414707 w 896313"/>
                <a:gd name="connsiteY12" fmla="*/ 454196 h 767846"/>
                <a:gd name="connsiteX13" fmla="*/ 338507 w 896313"/>
                <a:gd name="connsiteY13" fmla="*/ 758996 h 767846"/>
                <a:gd name="connsiteX0" fmla="*/ 338507 w 896313"/>
                <a:gd name="connsiteY0" fmla="*/ 833302 h 842152"/>
                <a:gd name="connsiteX1" fmla="*/ 143245 w 896313"/>
                <a:gd name="connsiteY1" fmla="*/ 742815 h 842152"/>
                <a:gd name="connsiteX2" fmla="*/ 19420 w 896313"/>
                <a:gd name="connsiteY2" fmla="*/ 561840 h 842152"/>
                <a:gd name="connsiteX3" fmla="*/ 28945 w 896313"/>
                <a:gd name="connsiteY3" fmla="*/ 247515 h 842152"/>
                <a:gd name="connsiteX4" fmla="*/ 290882 w 896313"/>
                <a:gd name="connsiteY4" fmla="*/ 90352 h 842152"/>
                <a:gd name="connsiteX5" fmla="*/ 581394 w 896313"/>
                <a:gd name="connsiteY5" fmla="*/ 4627 h 842152"/>
                <a:gd name="connsiteX6" fmla="*/ 752845 w 896313"/>
                <a:gd name="connsiteY6" fmla="*/ 228465 h 842152"/>
                <a:gd name="connsiteX7" fmla="*/ 871907 w 896313"/>
                <a:gd name="connsiteY7" fmla="*/ 228465 h 842152"/>
                <a:gd name="connsiteX8" fmla="*/ 809995 w 896313"/>
                <a:gd name="connsiteY8" fmla="*/ 295140 h 842152"/>
                <a:gd name="connsiteX9" fmla="*/ 895720 w 896313"/>
                <a:gd name="connsiteY9" fmla="*/ 323715 h 842152"/>
                <a:gd name="connsiteX10" fmla="*/ 757607 w 896313"/>
                <a:gd name="connsiteY10" fmla="*/ 357052 h 842152"/>
                <a:gd name="connsiteX11" fmla="*/ 567107 w 896313"/>
                <a:gd name="connsiteY11" fmla="*/ 380865 h 842152"/>
                <a:gd name="connsiteX12" fmla="*/ 414707 w 896313"/>
                <a:gd name="connsiteY12" fmla="*/ 528502 h 842152"/>
                <a:gd name="connsiteX13" fmla="*/ 338507 w 896313"/>
                <a:gd name="connsiteY13" fmla="*/ 833302 h 842152"/>
                <a:gd name="connsiteX0" fmla="*/ 335756 w 893562"/>
                <a:gd name="connsiteY0" fmla="*/ 833821 h 842671"/>
                <a:gd name="connsiteX1" fmla="*/ 140494 w 893562"/>
                <a:gd name="connsiteY1" fmla="*/ 743334 h 842671"/>
                <a:gd name="connsiteX2" fmla="*/ 16669 w 893562"/>
                <a:gd name="connsiteY2" fmla="*/ 562359 h 842671"/>
                <a:gd name="connsiteX3" fmla="*/ 26194 w 893562"/>
                <a:gd name="connsiteY3" fmla="*/ 248034 h 842671"/>
                <a:gd name="connsiteX4" fmla="*/ 245268 w 893562"/>
                <a:gd name="connsiteY4" fmla="*/ 86109 h 842671"/>
                <a:gd name="connsiteX5" fmla="*/ 578643 w 893562"/>
                <a:gd name="connsiteY5" fmla="*/ 5146 h 842671"/>
                <a:gd name="connsiteX6" fmla="*/ 750094 w 893562"/>
                <a:gd name="connsiteY6" fmla="*/ 228984 h 842671"/>
                <a:gd name="connsiteX7" fmla="*/ 869156 w 893562"/>
                <a:gd name="connsiteY7" fmla="*/ 228984 h 842671"/>
                <a:gd name="connsiteX8" fmla="*/ 807244 w 893562"/>
                <a:gd name="connsiteY8" fmla="*/ 295659 h 842671"/>
                <a:gd name="connsiteX9" fmla="*/ 892969 w 893562"/>
                <a:gd name="connsiteY9" fmla="*/ 324234 h 842671"/>
                <a:gd name="connsiteX10" fmla="*/ 754856 w 893562"/>
                <a:gd name="connsiteY10" fmla="*/ 357571 h 842671"/>
                <a:gd name="connsiteX11" fmla="*/ 564356 w 893562"/>
                <a:gd name="connsiteY11" fmla="*/ 381384 h 842671"/>
                <a:gd name="connsiteX12" fmla="*/ 411956 w 893562"/>
                <a:gd name="connsiteY12" fmla="*/ 529021 h 842671"/>
                <a:gd name="connsiteX13" fmla="*/ 335756 w 893562"/>
                <a:gd name="connsiteY13" fmla="*/ 833821 h 842671"/>
                <a:gd name="connsiteX0" fmla="*/ 335756 w 893562"/>
                <a:gd name="connsiteY0" fmla="*/ 811572 h 820422"/>
                <a:gd name="connsiteX1" fmla="*/ 140494 w 893562"/>
                <a:gd name="connsiteY1" fmla="*/ 721085 h 820422"/>
                <a:gd name="connsiteX2" fmla="*/ 16669 w 893562"/>
                <a:gd name="connsiteY2" fmla="*/ 540110 h 820422"/>
                <a:gd name="connsiteX3" fmla="*/ 26194 w 893562"/>
                <a:gd name="connsiteY3" fmla="*/ 225785 h 820422"/>
                <a:gd name="connsiteX4" fmla="*/ 245268 w 893562"/>
                <a:gd name="connsiteY4" fmla="*/ 63860 h 820422"/>
                <a:gd name="connsiteX5" fmla="*/ 573880 w 893562"/>
                <a:gd name="connsiteY5" fmla="*/ 6709 h 820422"/>
                <a:gd name="connsiteX6" fmla="*/ 750094 w 893562"/>
                <a:gd name="connsiteY6" fmla="*/ 206735 h 820422"/>
                <a:gd name="connsiteX7" fmla="*/ 869156 w 893562"/>
                <a:gd name="connsiteY7" fmla="*/ 206735 h 820422"/>
                <a:gd name="connsiteX8" fmla="*/ 807244 w 893562"/>
                <a:gd name="connsiteY8" fmla="*/ 273410 h 820422"/>
                <a:gd name="connsiteX9" fmla="*/ 892969 w 893562"/>
                <a:gd name="connsiteY9" fmla="*/ 301985 h 820422"/>
                <a:gd name="connsiteX10" fmla="*/ 754856 w 893562"/>
                <a:gd name="connsiteY10" fmla="*/ 335322 h 820422"/>
                <a:gd name="connsiteX11" fmla="*/ 564356 w 893562"/>
                <a:gd name="connsiteY11" fmla="*/ 359135 h 820422"/>
                <a:gd name="connsiteX12" fmla="*/ 411956 w 893562"/>
                <a:gd name="connsiteY12" fmla="*/ 506772 h 820422"/>
                <a:gd name="connsiteX13" fmla="*/ 335756 w 893562"/>
                <a:gd name="connsiteY13" fmla="*/ 811572 h 820422"/>
                <a:gd name="connsiteX0" fmla="*/ 325742 w 883548"/>
                <a:gd name="connsiteY0" fmla="*/ 811955 h 820805"/>
                <a:gd name="connsiteX1" fmla="*/ 130480 w 883548"/>
                <a:gd name="connsiteY1" fmla="*/ 721468 h 820805"/>
                <a:gd name="connsiteX2" fmla="*/ 6655 w 883548"/>
                <a:gd name="connsiteY2" fmla="*/ 540493 h 820805"/>
                <a:gd name="connsiteX3" fmla="*/ 39993 w 883548"/>
                <a:gd name="connsiteY3" fmla="*/ 249980 h 820805"/>
                <a:gd name="connsiteX4" fmla="*/ 235254 w 883548"/>
                <a:gd name="connsiteY4" fmla="*/ 64243 h 820805"/>
                <a:gd name="connsiteX5" fmla="*/ 563866 w 883548"/>
                <a:gd name="connsiteY5" fmla="*/ 7092 h 820805"/>
                <a:gd name="connsiteX6" fmla="*/ 740080 w 883548"/>
                <a:gd name="connsiteY6" fmla="*/ 207118 h 820805"/>
                <a:gd name="connsiteX7" fmla="*/ 859142 w 883548"/>
                <a:gd name="connsiteY7" fmla="*/ 207118 h 820805"/>
                <a:gd name="connsiteX8" fmla="*/ 797230 w 883548"/>
                <a:gd name="connsiteY8" fmla="*/ 273793 h 820805"/>
                <a:gd name="connsiteX9" fmla="*/ 882955 w 883548"/>
                <a:gd name="connsiteY9" fmla="*/ 302368 h 820805"/>
                <a:gd name="connsiteX10" fmla="*/ 744842 w 883548"/>
                <a:gd name="connsiteY10" fmla="*/ 335705 h 820805"/>
                <a:gd name="connsiteX11" fmla="*/ 554342 w 883548"/>
                <a:gd name="connsiteY11" fmla="*/ 359518 h 820805"/>
                <a:gd name="connsiteX12" fmla="*/ 401942 w 883548"/>
                <a:gd name="connsiteY12" fmla="*/ 507155 h 820805"/>
                <a:gd name="connsiteX13" fmla="*/ 325742 w 883548"/>
                <a:gd name="connsiteY13" fmla="*/ 811955 h 820805"/>
                <a:gd name="connsiteX0" fmla="*/ 325742 w 883548"/>
                <a:gd name="connsiteY0" fmla="*/ 811955 h 820805"/>
                <a:gd name="connsiteX1" fmla="*/ 130480 w 883548"/>
                <a:gd name="connsiteY1" fmla="*/ 721468 h 820805"/>
                <a:gd name="connsiteX2" fmla="*/ 6655 w 883548"/>
                <a:gd name="connsiteY2" fmla="*/ 540493 h 820805"/>
                <a:gd name="connsiteX3" fmla="*/ 39993 w 883548"/>
                <a:gd name="connsiteY3" fmla="*/ 249980 h 820805"/>
                <a:gd name="connsiteX4" fmla="*/ 235254 w 883548"/>
                <a:gd name="connsiteY4" fmla="*/ 64243 h 820805"/>
                <a:gd name="connsiteX5" fmla="*/ 563866 w 883548"/>
                <a:gd name="connsiteY5" fmla="*/ 7092 h 820805"/>
                <a:gd name="connsiteX6" fmla="*/ 740080 w 883548"/>
                <a:gd name="connsiteY6" fmla="*/ 207118 h 820805"/>
                <a:gd name="connsiteX7" fmla="*/ 859142 w 883548"/>
                <a:gd name="connsiteY7" fmla="*/ 207118 h 820805"/>
                <a:gd name="connsiteX8" fmla="*/ 797230 w 883548"/>
                <a:gd name="connsiteY8" fmla="*/ 273793 h 820805"/>
                <a:gd name="connsiteX9" fmla="*/ 882955 w 883548"/>
                <a:gd name="connsiteY9" fmla="*/ 302368 h 820805"/>
                <a:gd name="connsiteX10" fmla="*/ 744842 w 883548"/>
                <a:gd name="connsiteY10" fmla="*/ 335705 h 820805"/>
                <a:gd name="connsiteX11" fmla="*/ 554342 w 883548"/>
                <a:gd name="connsiteY11" fmla="*/ 359518 h 820805"/>
                <a:gd name="connsiteX12" fmla="*/ 401942 w 883548"/>
                <a:gd name="connsiteY12" fmla="*/ 507155 h 820805"/>
                <a:gd name="connsiteX13" fmla="*/ 325742 w 883548"/>
                <a:gd name="connsiteY13" fmla="*/ 811955 h 820805"/>
                <a:gd name="connsiteX0" fmla="*/ 327838 w 885644"/>
                <a:gd name="connsiteY0" fmla="*/ 811955 h 820171"/>
                <a:gd name="connsiteX1" fmla="*/ 161151 w 885644"/>
                <a:gd name="connsiteY1" fmla="*/ 716706 h 820171"/>
                <a:gd name="connsiteX2" fmla="*/ 8751 w 885644"/>
                <a:gd name="connsiteY2" fmla="*/ 540493 h 820171"/>
                <a:gd name="connsiteX3" fmla="*/ 42089 w 885644"/>
                <a:gd name="connsiteY3" fmla="*/ 249980 h 820171"/>
                <a:gd name="connsiteX4" fmla="*/ 237350 w 885644"/>
                <a:gd name="connsiteY4" fmla="*/ 64243 h 820171"/>
                <a:gd name="connsiteX5" fmla="*/ 565962 w 885644"/>
                <a:gd name="connsiteY5" fmla="*/ 7092 h 820171"/>
                <a:gd name="connsiteX6" fmla="*/ 742176 w 885644"/>
                <a:gd name="connsiteY6" fmla="*/ 207118 h 820171"/>
                <a:gd name="connsiteX7" fmla="*/ 861238 w 885644"/>
                <a:gd name="connsiteY7" fmla="*/ 207118 h 820171"/>
                <a:gd name="connsiteX8" fmla="*/ 799326 w 885644"/>
                <a:gd name="connsiteY8" fmla="*/ 273793 h 820171"/>
                <a:gd name="connsiteX9" fmla="*/ 885051 w 885644"/>
                <a:gd name="connsiteY9" fmla="*/ 302368 h 820171"/>
                <a:gd name="connsiteX10" fmla="*/ 746938 w 885644"/>
                <a:gd name="connsiteY10" fmla="*/ 335705 h 820171"/>
                <a:gd name="connsiteX11" fmla="*/ 556438 w 885644"/>
                <a:gd name="connsiteY11" fmla="*/ 359518 h 820171"/>
                <a:gd name="connsiteX12" fmla="*/ 404038 w 885644"/>
                <a:gd name="connsiteY12" fmla="*/ 507155 h 820171"/>
                <a:gd name="connsiteX13" fmla="*/ 327838 w 885644"/>
                <a:gd name="connsiteY13" fmla="*/ 811955 h 820171"/>
                <a:gd name="connsiteX0" fmla="*/ 301575 w 859381"/>
                <a:gd name="connsiteY0" fmla="*/ 811955 h 820333"/>
                <a:gd name="connsiteX1" fmla="*/ 134888 w 859381"/>
                <a:gd name="connsiteY1" fmla="*/ 716706 h 820333"/>
                <a:gd name="connsiteX2" fmla="*/ 25351 w 859381"/>
                <a:gd name="connsiteY2" fmla="*/ 526205 h 820333"/>
                <a:gd name="connsiteX3" fmla="*/ 15826 w 859381"/>
                <a:gd name="connsiteY3" fmla="*/ 249980 h 820333"/>
                <a:gd name="connsiteX4" fmla="*/ 211087 w 859381"/>
                <a:gd name="connsiteY4" fmla="*/ 64243 h 820333"/>
                <a:gd name="connsiteX5" fmla="*/ 539699 w 859381"/>
                <a:gd name="connsiteY5" fmla="*/ 7092 h 820333"/>
                <a:gd name="connsiteX6" fmla="*/ 715913 w 859381"/>
                <a:gd name="connsiteY6" fmla="*/ 207118 h 820333"/>
                <a:gd name="connsiteX7" fmla="*/ 834975 w 859381"/>
                <a:gd name="connsiteY7" fmla="*/ 207118 h 820333"/>
                <a:gd name="connsiteX8" fmla="*/ 773063 w 859381"/>
                <a:gd name="connsiteY8" fmla="*/ 273793 h 820333"/>
                <a:gd name="connsiteX9" fmla="*/ 858788 w 859381"/>
                <a:gd name="connsiteY9" fmla="*/ 302368 h 820333"/>
                <a:gd name="connsiteX10" fmla="*/ 720675 w 859381"/>
                <a:gd name="connsiteY10" fmla="*/ 335705 h 820333"/>
                <a:gd name="connsiteX11" fmla="*/ 530175 w 859381"/>
                <a:gd name="connsiteY11" fmla="*/ 359518 h 820333"/>
                <a:gd name="connsiteX12" fmla="*/ 377775 w 859381"/>
                <a:gd name="connsiteY12" fmla="*/ 507155 h 820333"/>
                <a:gd name="connsiteX13" fmla="*/ 301575 w 859381"/>
                <a:gd name="connsiteY13" fmla="*/ 811955 h 820333"/>
                <a:gd name="connsiteX0" fmla="*/ 304256 w 862062"/>
                <a:gd name="connsiteY0" fmla="*/ 811955 h 816477"/>
                <a:gd name="connsiteX1" fmla="*/ 194719 w 862062"/>
                <a:gd name="connsiteY1" fmla="*/ 678606 h 816477"/>
                <a:gd name="connsiteX2" fmla="*/ 28032 w 862062"/>
                <a:gd name="connsiteY2" fmla="*/ 526205 h 816477"/>
                <a:gd name="connsiteX3" fmla="*/ 18507 w 862062"/>
                <a:gd name="connsiteY3" fmla="*/ 249980 h 816477"/>
                <a:gd name="connsiteX4" fmla="*/ 213768 w 862062"/>
                <a:gd name="connsiteY4" fmla="*/ 64243 h 816477"/>
                <a:gd name="connsiteX5" fmla="*/ 542380 w 862062"/>
                <a:gd name="connsiteY5" fmla="*/ 7092 h 816477"/>
                <a:gd name="connsiteX6" fmla="*/ 718594 w 862062"/>
                <a:gd name="connsiteY6" fmla="*/ 207118 h 816477"/>
                <a:gd name="connsiteX7" fmla="*/ 837656 w 862062"/>
                <a:gd name="connsiteY7" fmla="*/ 207118 h 816477"/>
                <a:gd name="connsiteX8" fmla="*/ 775744 w 862062"/>
                <a:gd name="connsiteY8" fmla="*/ 273793 h 816477"/>
                <a:gd name="connsiteX9" fmla="*/ 861469 w 862062"/>
                <a:gd name="connsiteY9" fmla="*/ 302368 h 816477"/>
                <a:gd name="connsiteX10" fmla="*/ 723356 w 862062"/>
                <a:gd name="connsiteY10" fmla="*/ 335705 h 816477"/>
                <a:gd name="connsiteX11" fmla="*/ 532856 w 862062"/>
                <a:gd name="connsiteY11" fmla="*/ 359518 h 816477"/>
                <a:gd name="connsiteX12" fmla="*/ 380456 w 862062"/>
                <a:gd name="connsiteY12" fmla="*/ 507155 h 816477"/>
                <a:gd name="connsiteX13" fmla="*/ 304256 w 862062"/>
                <a:gd name="connsiteY13" fmla="*/ 811955 h 816477"/>
                <a:gd name="connsiteX0" fmla="*/ 304256 w 862062"/>
                <a:gd name="connsiteY0" fmla="*/ 811955 h 818141"/>
                <a:gd name="connsiteX1" fmla="*/ 194719 w 862062"/>
                <a:gd name="connsiteY1" fmla="*/ 697656 h 818141"/>
                <a:gd name="connsiteX2" fmla="*/ 28032 w 862062"/>
                <a:gd name="connsiteY2" fmla="*/ 526205 h 818141"/>
                <a:gd name="connsiteX3" fmla="*/ 18507 w 862062"/>
                <a:gd name="connsiteY3" fmla="*/ 249980 h 818141"/>
                <a:gd name="connsiteX4" fmla="*/ 213768 w 862062"/>
                <a:gd name="connsiteY4" fmla="*/ 64243 h 818141"/>
                <a:gd name="connsiteX5" fmla="*/ 542380 w 862062"/>
                <a:gd name="connsiteY5" fmla="*/ 7092 h 818141"/>
                <a:gd name="connsiteX6" fmla="*/ 718594 w 862062"/>
                <a:gd name="connsiteY6" fmla="*/ 207118 h 818141"/>
                <a:gd name="connsiteX7" fmla="*/ 837656 w 862062"/>
                <a:gd name="connsiteY7" fmla="*/ 207118 h 818141"/>
                <a:gd name="connsiteX8" fmla="*/ 775744 w 862062"/>
                <a:gd name="connsiteY8" fmla="*/ 273793 h 818141"/>
                <a:gd name="connsiteX9" fmla="*/ 861469 w 862062"/>
                <a:gd name="connsiteY9" fmla="*/ 302368 h 818141"/>
                <a:gd name="connsiteX10" fmla="*/ 723356 w 862062"/>
                <a:gd name="connsiteY10" fmla="*/ 335705 h 818141"/>
                <a:gd name="connsiteX11" fmla="*/ 532856 w 862062"/>
                <a:gd name="connsiteY11" fmla="*/ 359518 h 818141"/>
                <a:gd name="connsiteX12" fmla="*/ 380456 w 862062"/>
                <a:gd name="connsiteY12" fmla="*/ 507155 h 818141"/>
                <a:gd name="connsiteX13" fmla="*/ 304256 w 862062"/>
                <a:gd name="connsiteY13" fmla="*/ 811955 h 818141"/>
                <a:gd name="connsiteX0" fmla="*/ 308981 w 866787"/>
                <a:gd name="connsiteY0" fmla="*/ 811955 h 817925"/>
                <a:gd name="connsiteX1" fmla="*/ 199444 w 866787"/>
                <a:gd name="connsiteY1" fmla="*/ 697656 h 817925"/>
                <a:gd name="connsiteX2" fmla="*/ 23232 w 866787"/>
                <a:gd name="connsiteY2" fmla="*/ 554780 h 817925"/>
                <a:gd name="connsiteX3" fmla="*/ 23232 w 866787"/>
                <a:gd name="connsiteY3" fmla="*/ 249980 h 817925"/>
                <a:gd name="connsiteX4" fmla="*/ 218493 w 866787"/>
                <a:gd name="connsiteY4" fmla="*/ 64243 h 817925"/>
                <a:gd name="connsiteX5" fmla="*/ 547105 w 866787"/>
                <a:gd name="connsiteY5" fmla="*/ 7092 h 817925"/>
                <a:gd name="connsiteX6" fmla="*/ 723319 w 866787"/>
                <a:gd name="connsiteY6" fmla="*/ 207118 h 817925"/>
                <a:gd name="connsiteX7" fmla="*/ 842381 w 866787"/>
                <a:gd name="connsiteY7" fmla="*/ 207118 h 817925"/>
                <a:gd name="connsiteX8" fmla="*/ 780469 w 866787"/>
                <a:gd name="connsiteY8" fmla="*/ 273793 h 817925"/>
                <a:gd name="connsiteX9" fmla="*/ 866194 w 866787"/>
                <a:gd name="connsiteY9" fmla="*/ 302368 h 817925"/>
                <a:gd name="connsiteX10" fmla="*/ 728081 w 866787"/>
                <a:gd name="connsiteY10" fmla="*/ 335705 h 817925"/>
                <a:gd name="connsiteX11" fmla="*/ 537581 w 866787"/>
                <a:gd name="connsiteY11" fmla="*/ 359518 h 817925"/>
                <a:gd name="connsiteX12" fmla="*/ 385181 w 866787"/>
                <a:gd name="connsiteY12" fmla="*/ 507155 h 817925"/>
                <a:gd name="connsiteX13" fmla="*/ 308981 w 866787"/>
                <a:gd name="connsiteY13" fmla="*/ 811955 h 817925"/>
                <a:gd name="connsiteX0" fmla="*/ 308981 w 866787"/>
                <a:gd name="connsiteY0" fmla="*/ 811955 h 820633"/>
                <a:gd name="connsiteX1" fmla="*/ 199444 w 866787"/>
                <a:gd name="connsiteY1" fmla="*/ 721469 h 820633"/>
                <a:gd name="connsiteX2" fmla="*/ 23232 w 866787"/>
                <a:gd name="connsiteY2" fmla="*/ 554780 h 820633"/>
                <a:gd name="connsiteX3" fmla="*/ 23232 w 866787"/>
                <a:gd name="connsiteY3" fmla="*/ 249980 h 820633"/>
                <a:gd name="connsiteX4" fmla="*/ 218493 w 866787"/>
                <a:gd name="connsiteY4" fmla="*/ 64243 h 820633"/>
                <a:gd name="connsiteX5" fmla="*/ 547105 w 866787"/>
                <a:gd name="connsiteY5" fmla="*/ 7092 h 820633"/>
                <a:gd name="connsiteX6" fmla="*/ 723319 w 866787"/>
                <a:gd name="connsiteY6" fmla="*/ 207118 h 820633"/>
                <a:gd name="connsiteX7" fmla="*/ 842381 w 866787"/>
                <a:gd name="connsiteY7" fmla="*/ 207118 h 820633"/>
                <a:gd name="connsiteX8" fmla="*/ 780469 w 866787"/>
                <a:gd name="connsiteY8" fmla="*/ 273793 h 820633"/>
                <a:gd name="connsiteX9" fmla="*/ 866194 w 866787"/>
                <a:gd name="connsiteY9" fmla="*/ 302368 h 820633"/>
                <a:gd name="connsiteX10" fmla="*/ 728081 w 866787"/>
                <a:gd name="connsiteY10" fmla="*/ 335705 h 820633"/>
                <a:gd name="connsiteX11" fmla="*/ 537581 w 866787"/>
                <a:gd name="connsiteY11" fmla="*/ 359518 h 820633"/>
                <a:gd name="connsiteX12" fmla="*/ 385181 w 866787"/>
                <a:gd name="connsiteY12" fmla="*/ 507155 h 820633"/>
                <a:gd name="connsiteX13" fmla="*/ 308981 w 866787"/>
                <a:gd name="connsiteY13" fmla="*/ 811955 h 820633"/>
                <a:gd name="connsiteX0" fmla="*/ 308981 w 866787"/>
                <a:gd name="connsiteY0" fmla="*/ 791254 h 799932"/>
                <a:gd name="connsiteX1" fmla="*/ 199444 w 866787"/>
                <a:gd name="connsiteY1" fmla="*/ 700768 h 799932"/>
                <a:gd name="connsiteX2" fmla="*/ 23232 w 866787"/>
                <a:gd name="connsiteY2" fmla="*/ 534079 h 799932"/>
                <a:gd name="connsiteX3" fmla="*/ 23232 w 866787"/>
                <a:gd name="connsiteY3" fmla="*/ 229279 h 799932"/>
                <a:gd name="connsiteX4" fmla="*/ 218493 w 866787"/>
                <a:gd name="connsiteY4" fmla="*/ 43542 h 799932"/>
                <a:gd name="connsiteX5" fmla="*/ 528055 w 866787"/>
                <a:gd name="connsiteY5" fmla="*/ 10203 h 799932"/>
                <a:gd name="connsiteX6" fmla="*/ 723319 w 866787"/>
                <a:gd name="connsiteY6" fmla="*/ 186417 h 799932"/>
                <a:gd name="connsiteX7" fmla="*/ 842381 w 866787"/>
                <a:gd name="connsiteY7" fmla="*/ 186417 h 799932"/>
                <a:gd name="connsiteX8" fmla="*/ 780469 w 866787"/>
                <a:gd name="connsiteY8" fmla="*/ 253092 h 799932"/>
                <a:gd name="connsiteX9" fmla="*/ 866194 w 866787"/>
                <a:gd name="connsiteY9" fmla="*/ 281667 h 799932"/>
                <a:gd name="connsiteX10" fmla="*/ 728081 w 866787"/>
                <a:gd name="connsiteY10" fmla="*/ 315004 h 799932"/>
                <a:gd name="connsiteX11" fmla="*/ 537581 w 866787"/>
                <a:gd name="connsiteY11" fmla="*/ 338817 h 799932"/>
                <a:gd name="connsiteX12" fmla="*/ 385181 w 866787"/>
                <a:gd name="connsiteY12" fmla="*/ 486454 h 799932"/>
                <a:gd name="connsiteX13" fmla="*/ 308981 w 866787"/>
                <a:gd name="connsiteY13" fmla="*/ 791254 h 799932"/>
                <a:gd name="connsiteX0" fmla="*/ 308981 w 866787"/>
                <a:gd name="connsiteY0" fmla="*/ 799667 h 808345"/>
                <a:gd name="connsiteX1" fmla="*/ 199444 w 866787"/>
                <a:gd name="connsiteY1" fmla="*/ 709181 h 808345"/>
                <a:gd name="connsiteX2" fmla="*/ 23232 w 866787"/>
                <a:gd name="connsiteY2" fmla="*/ 542492 h 808345"/>
                <a:gd name="connsiteX3" fmla="*/ 23232 w 866787"/>
                <a:gd name="connsiteY3" fmla="*/ 237692 h 808345"/>
                <a:gd name="connsiteX4" fmla="*/ 218493 w 866787"/>
                <a:gd name="connsiteY4" fmla="*/ 51955 h 808345"/>
                <a:gd name="connsiteX5" fmla="*/ 528055 w 866787"/>
                <a:gd name="connsiteY5" fmla="*/ 18616 h 808345"/>
                <a:gd name="connsiteX6" fmla="*/ 723319 w 866787"/>
                <a:gd name="connsiteY6" fmla="*/ 194830 h 808345"/>
                <a:gd name="connsiteX7" fmla="*/ 842381 w 866787"/>
                <a:gd name="connsiteY7" fmla="*/ 194830 h 808345"/>
                <a:gd name="connsiteX8" fmla="*/ 780469 w 866787"/>
                <a:gd name="connsiteY8" fmla="*/ 261505 h 808345"/>
                <a:gd name="connsiteX9" fmla="*/ 866194 w 866787"/>
                <a:gd name="connsiteY9" fmla="*/ 290080 h 808345"/>
                <a:gd name="connsiteX10" fmla="*/ 728081 w 866787"/>
                <a:gd name="connsiteY10" fmla="*/ 323417 h 808345"/>
                <a:gd name="connsiteX11" fmla="*/ 537581 w 866787"/>
                <a:gd name="connsiteY11" fmla="*/ 347230 h 808345"/>
                <a:gd name="connsiteX12" fmla="*/ 385181 w 866787"/>
                <a:gd name="connsiteY12" fmla="*/ 494867 h 808345"/>
                <a:gd name="connsiteX13" fmla="*/ 308981 w 866787"/>
                <a:gd name="connsiteY13" fmla="*/ 799667 h 808345"/>
                <a:gd name="connsiteX0" fmla="*/ 308981 w 866787"/>
                <a:gd name="connsiteY0" fmla="*/ 795455 h 804133"/>
                <a:gd name="connsiteX1" fmla="*/ 199444 w 866787"/>
                <a:gd name="connsiteY1" fmla="*/ 704969 h 804133"/>
                <a:gd name="connsiteX2" fmla="*/ 23232 w 866787"/>
                <a:gd name="connsiteY2" fmla="*/ 538280 h 804133"/>
                <a:gd name="connsiteX3" fmla="*/ 23232 w 866787"/>
                <a:gd name="connsiteY3" fmla="*/ 233480 h 804133"/>
                <a:gd name="connsiteX4" fmla="*/ 218493 w 866787"/>
                <a:gd name="connsiteY4" fmla="*/ 47743 h 804133"/>
                <a:gd name="connsiteX5" fmla="*/ 528055 w 866787"/>
                <a:gd name="connsiteY5" fmla="*/ 14404 h 804133"/>
                <a:gd name="connsiteX6" fmla="*/ 723319 w 866787"/>
                <a:gd name="connsiteY6" fmla="*/ 190618 h 804133"/>
                <a:gd name="connsiteX7" fmla="*/ 842381 w 866787"/>
                <a:gd name="connsiteY7" fmla="*/ 190618 h 804133"/>
                <a:gd name="connsiteX8" fmla="*/ 780469 w 866787"/>
                <a:gd name="connsiteY8" fmla="*/ 257293 h 804133"/>
                <a:gd name="connsiteX9" fmla="*/ 866194 w 866787"/>
                <a:gd name="connsiteY9" fmla="*/ 285868 h 804133"/>
                <a:gd name="connsiteX10" fmla="*/ 728081 w 866787"/>
                <a:gd name="connsiteY10" fmla="*/ 319205 h 804133"/>
                <a:gd name="connsiteX11" fmla="*/ 537581 w 866787"/>
                <a:gd name="connsiteY11" fmla="*/ 343018 h 804133"/>
                <a:gd name="connsiteX12" fmla="*/ 385181 w 866787"/>
                <a:gd name="connsiteY12" fmla="*/ 490655 h 804133"/>
                <a:gd name="connsiteX13" fmla="*/ 308981 w 866787"/>
                <a:gd name="connsiteY13" fmla="*/ 795455 h 804133"/>
                <a:gd name="connsiteX0" fmla="*/ 308678 w 866484"/>
                <a:gd name="connsiteY0" fmla="*/ 794337 h 803015"/>
                <a:gd name="connsiteX1" fmla="*/ 199141 w 866484"/>
                <a:gd name="connsiteY1" fmla="*/ 703851 h 803015"/>
                <a:gd name="connsiteX2" fmla="*/ 22929 w 866484"/>
                <a:gd name="connsiteY2" fmla="*/ 537162 h 803015"/>
                <a:gd name="connsiteX3" fmla="*/ 22929 w 866484"/>
                <a:gd name="connsiteY3" fmla="*/ 232362 h 803015"/>
                <a:gd name="connsiteX4" fmla="*/ 213428 w 866484"/>
                <a:gd name="connsiteY4" fmla="*/ 37100 h 803015"/>
                <a:gd name="connsiteX5" fmla="*/ 527752 w 866484"/>
                <a:gd name="connsiteY5" fmla="*/ 13286 h 803015"/>
                <a:gd name="connsiteX6" fmla="*/ 723016 w 866484"/>
                <a:gd name="connsiteY6" fmla="*/ 189500 h 803015"/>
                <a:gd name="connsiteX7" fmla="*/ 842078 w 866484"/>
                <a:gd name="connsiteY7" fmla="*/ 189500 h 803015"/>
                <a:gd name="connsiteX8" fmla="*/ 780166 w 866484"/>
                <a:gd name="connsiteY8" fmla="*/ 256175 h 803015"/>
                <a:gd name="connsiteX9" fmla="*/ 865891 w 866484"/>
                <a:gd name="connsiteY9" fmla="*/ 284750 h 803015"/>
                <a:gd name="connsiteX10" fmla="*/ 727778 w 866484"/>
                <a:gd name="connsiteY10" fmla="*/ 318087 h 803015"/>
                <a:gd name="connsiteX11" fmla="*/ 537278 w 866484"/>
                <a:gd name="connsiteY11" fmla="*/ 341900 h 803015"/>
                <a:gd name="connsiteX12" fmla="*/ 384878 w 866484"/>
                <a:gd name="connsiteY12" fmla="*/ 489537 h 803015"/>
                <a:gd name="connsiteX13" fmla="*/ 308678 w 866484"/>
                <a:gd name="connsiteY13" fmla="*/ 794337 h 803015"/>
                <a:gd name="connsiteX0" fmla="*/ 308678 w 866484"/>
                <a:gd name="connsiteY0" fmla="*/ 790476 h 799154"/>
                <a:gd name="connsiteX1" fmla="*/ 199141 w 866484"/>
                <a:gd name="connsiteY1" fmla="*/ 699990 h 799154"/>
                <a:gd name="connsiteX2" fmla="*/ 22929 w 866484"/>
                <a:gd name="connsiteY2" fmla="*/ 533301 h 799154"/>
                <a:gd name="connsiteX3" fmla="*/ 22929 w 866484"/>
                <a:gd name="connsiteY3" fmla="*/ 228501 h 799154"/>
                <a:gd name="connsiteX4" fmla="*/ 213428 w 866484"/>
                <a:gd name="connsiteY4" fmla="*/ 33239 h 799154"/>
                <a:gd name="connsiteX5" fmla="*/ 527752 w 866484"/>
                <a:gd name="connsiteY5" fmla="*/ 9425 h 799154"/>
                <a:gd name="connsiteX6" fmla="*/ 665866 w 866484"/>
                <a:gd name="connsiteY6" fmla="*/ 133251 h 799154"/>
                <a:gd name="connsiteX7" fmla="*/ 842078 w 866484"/>
                <a:gd name="connsiteY7" fmla="*/ 185639 h 799154"/>
                <a:gd name="connsiteX8" fmla="*/ 780166 w 866484"/>
                <a:gd name="connsiteY8" fmla="*/ 252314 h 799154"/>
                <a:gd name="connsiteX9" fmla="*/ 865891 w 866484"/>
                <a:gd name="connsiteY9" fmla="*/ 280889 h 799154"/>
                <a:gd name="connsiteX10" fmla="*/ 727778 w 866484"/>
                <a:gd name="connsiteY10" fmla="*/ 314226 h 799154"/>
                <a:gd name="connsiteX11" fmla="*/ 537278 w 866484"/>
                <a:gd name="connsiteY11" fmla="*/ 338039 h 799154"/>
                <a:gd name="connsiteX12" fmla="*/ 384878 w 866484"/>
                <a:gd name="connsiteY12" fmla="*/ 485676 h 799154"/>
                <a:gd name="connsiteX13" fmla="*/ 308678 w 866484"/>
                <a:gd name="connsiteY13" fmla="*/ 790476 h 799154"/>
                <a:gd name="connsiteX0" fmla="*/ 308678 w 896389"/>
                <a:gd name="connsiteY0" fmla="*/ 790476 h 799154"/>
                <a:gd name="connsiteX1" fmla="*/ 199141 w 896389"/>
                <a:gd name="connsiteY1" fmla="*/ 699990 h 799154"/>
                <a:gd name="connsiteX2" fmla="*/ 22929 w 896389"/>
                <a:gd name="connsiteY2" fmla="*/ 533301 h 799154"/>
                <a:gd name="connsiteX3" fmla="*/ 22929 w 896389"/>
                <a:gd name="connsiteY3" fmla="*/ 228501 h 799154"/>
                <a:gd name="connsiteX4" fmla="*/ 213428 w 896389"/>
                <a:gd name="connsiteY4" fmla="*/ 33239 h 799154"/>
                <a:gd name="connsiteX5" fmla="*/ 527752 w 896389"/>
                <a:gd name="connsiteY5" fmla="*/ 9425 h 799154"/>
                <a:gd name="connsiteX6" fmla="*/ 665866 w 896389"/>
                <a:gd name="connsiteY6" fmla="*/ 133251 h 799154"/>
                <a:gd name="connsiteX7" fmla="*/ 894466 w 896389"/>
                <a:gd name="connsiteY7" fmla="*/ 257076 h 799154"/>
                <a:gd name="connsiteX8" fmla="*/ 780166 w 896389"/>
                <a:gd name="connsiteY8" fmla="*/ 252314 h 799154"/>
                <a:gd name="connsiteX9" fmla="*/ 865891 w 896389"/>
                <a:gd name="connsiteY9" fmla="*/ 280889 h 799154"/>
                <a:gd name="connsiteX10" fmla="*/ 727778 w 896389"/>
                <a:gd name="connsiteY10" fmla="*/ 314226 h 799154"/>
                <a:gd name="connsiteX11" fmla="*/ 537278 w 896389"/>
                <a:gd name="connsiteY11" fmla="*/ 338039 h 799154"/>
                <a:gd name="connsiteX12" fmla="*/ 384878 w 896389"/>
                <a:gd name="connsiteY12" fmla="*/ 485676 h 799154"/>
                <a:gd name="connsiteX13" fmla="*/ 308678 w 896389"/>
                <a:gd name="connsiteY13" fmla="*/ 790476 h 799154"/>
                <a:gd name="connsiteX0" fmla="*/ 308678 w 896389"/>
                <a:gd name="connsiteY0" fmla="*/ 790476 h 799154"/>
                <a:gd name="connsiteX1" fmla="*/ 199141 w 896389"/>
                <a:gd name="connsiteY1" fmla="*/ 699990 h 799154"/>
                <a:gd name="connsiteX2" fmla="*/ 22929 w 896389"/>
                <a:gd name="connsiteY2" fmla="*/ 533301 h 799154"/>
                <a:gd name="connsiteX3" fmla="*/ 22929 w 896389"/>
                <a:gd name="connsiteY3" fmla="*/ 228501 h 799154"/>
                <a:gd name="connsiteX4" fmla="*/ 213428 w 896389"/>
                <a:gd name="connsiteY4" fmla="*/ 33239 h 799154"/>
                <a:gd name="connsiteX5" fmla="*/ 527752 w 896389"/>
                <a:gd name="connsiteY5" fmla="*/ 9425 h 799154"/>
                <a:gd name="connsiteX6" fmla="*/ 665866 w 896389"/>
                <a:gd name="connsiteY6" fmla="*/ 133251 h 799154"/>
                <a:gd name="connsiteX7" fmla="*/ 894466 w 896389"/>
                <a:gd name="connsiteY7" fmla="*/ 257076 h 799154"/>
                <a:gd name="connsiteX8" fmla="*/ 780166 w 896389"/>
                <a:gd name="connsiteY8" fmla="*/ 252314 h 799154"/>
                <a:gd name="connsiteX9" fmla="*/ 865891 w 896389"/>
                <a:gd name="connsiteY9" fmla="*/ 371376 h 799154"/>
                <a:gd name="connsiteX10" fmla="*/ 727778 w 896389"/>
                <a:gd name="connsiteY10" fmla="*/ 314226 h 799154"/>
                <a:gd name="connsiteX11" fmla="*/ 537278 w 896389"/>
                <a:gd name="connsiteY11" fmla="*/ 338039 h 799154"/>
                <a:gd name="connsiteX12" fmla="*/ 384878 w 896389"/>
                <a:gd name="connsiteY12" fmla="*/ 485676 h 799154"/>
                <a:gd name="connsiteX13" fmla="*/ 308678 w 896389"/>
                <a:gd name="connsiteY13" fmla="*/ 790476 h 799154"/>
                <a:gd name="connsiteX0" fmla="*/ 308678 w 895008"/>
                <a:gd name="connsiteY0" fmla="*/ 789776 h 798454"/>
                <a:gd name="connsiteX1" fmla="*/ 199141 w 895008"/>
                <a:gd name="connsiteY1" fmla="*/ 699290 h 798454"/>
                <a:gd name="connsiteX2" fmla="*/ 22929 w 895008"/>
                <a:gd name="connsiteY2" fmla="*/ 532601 h 798454"/>
                <a:gd name="connsiteX3" fmla="*/ 22929 w 895008"/>
                <a:gd name="connsiteY3" fmla="*/ 227801 h 798454"/>
                <a:gd name="connsiteX4" fmla="*/ 213428 w 895008"/>
                <a:gd name="connsiteY4" fmla="*/ 32539 h 798454"/>
                <a:gd name="connsiteX5" fmla="*/ 527752 w 895008"/>
                <a:gd name="connsiteY5" fmla="*/ 8725 h 798454"/>
                <a:gd name="connsiteX6" fmla="*/ 723016 w 895008"/>
                <a:gd name="connsiteY6" fmla="*/ 123026 h 798454"/>
                <a:gd name="connsiteX7" fmla="*/ 894466 w 895008"/>
                <a:gd name="connsiteY7" fmla="*/ 256376 h 798454"/>
                <a:gd name="connsiteX8" fmla="*/ 780166 w 895008"/>
                <a:gd name="connsiteY8" fmla="*/ 251614 h 798454"/>
                <a:gd name="connsiteX9" fmla="*/ 865891 w 895008"/>
                <a:gd name="connsiteY9" fmla="*/ 370676 h 798454"/>
                <a:gd name="connsiteX10" fmla="*/ 727778 w 895008"/>
                <a:gd name="connsiteY10" fmla="*/ 313526 h 798454"/>
                <a:gd name="connsiteX11" fmla="*/ 537278 w 895008"/>
                <a:gd name="connsiteY11" fmla="*/ 337339 h 798454"/>
                <a:gd name="connsiteX12" fmla="*/ 384878 w 895008"/>
                <a:gd name="connsiteY12" fmla="*/ 484976 h 798454"/>
                <a:gd name="connsiteX13" fmla="*/ 308678 w 895008"/>
                <a:gd name="connsiteY13" fmla="*/ 789776 h 798454"/>
                <a:gd name="connsiteX0" fmla="*/ 308678 w 895052"/>
                <a:gd name="connsiteY0" fmla="*/ 789776 h 798454"/>
                <a:gd name="connsiteX1" fmla="*/ 199141 w 895052"/>
                <a:gd name="connsiteY1" fmla="*/ 699290 h 798454"/>
                <a:gd name="connsiteX2" fmla="*/ 22929 w 895052"/>
                <a:gd name="connsiteY2" fmla="*/ 532601 h 798454"/>
                <a:gd name="connsiteX3" fmla="*/ 22929 w 895052"/>
                <a:gd name="connsiteY3" fmla="*/ 227801 h 798454"/>
                <a:gd name="connsiteX4" fmla="*/ 213428 w 895052"/>
                <a:gd name="connsiteY4" fmla="*/ 32539 h 798454"/>
                <a:gd name="connsiteX5" fmla="*/ 527752 w 895052"/>
                <a:gd name="connsiteY5" fmla="*/ 8725 h 798454"/>
                <a:gd name="connsiteX6" fmla="*/ 723016 w 895052"/>
                <a:gd name="connsiteY6" fmla="*/ 123026 h 798454"/>
                <a:gd name="connsiteX7" fmla="*/ 894466 w 895052"/>
                <a:gd name="connsiteY7" fmla="*/ 256376 h 798454"/>
                <a:gd name="connsiteX8" fmla="*/ 780166 w 895052"/>
                <a:gd name="connsiteY8" fmla="*/ 251614 h 798454"/>
                <a:gd name="connsiteX9" fmla="*/ 808741 w 895052"/>
                <a:gd name="connsiteY9" fmla="*/ 399251 h 798454"/>
                <a:gd name="connsiteX10" fmla="*/ 727778 w 895052"/>
                <a:gd name="connsiteY10" fmla="*/ 313526 h 798454"/>
                <a:gd name="connsiteX11" fmla="*/ 537278 w 895052"/>
                <a:gd name="connsiteY11" fmla="*/ 337339 h 798454"/>
                <a:gd name="connsiteX12" fmla="*/ 384878 w 895052"/>
                <a:gd name="connsiteY12" fmla="*/ 484976 h 798454"/>
                <a:gd name="connsiteX13" fmla="*/ 308678 w 895052"/>
                <a:gd name="connsiteY13" fmla="*/ 789776 h 798454"/>
                <a:gd name="connsiteX0" fmla="*/ 308678 w 861899"/>
                <a:gd name="connsiteY0" fmla="*/ 789776 h 798454"/>
                <a:gd name="connsiteX1" fmla="*/ 199141 w 861899"/>
                <a:gd name="connsiteY1" fmla="*/ 699290 h 798454"/>
                <a:gd name="connsiteX2" fmla="*/ 22929 w 861899"/>
                <a:gd name="connsiteY2" fmla="*/ 532601 h 798454"/>
                <a:gd name="connsiteX3" fmla="*/ 22929 w 861899"/>
                <a:gd name="connsiteY3" fmla="*/ 227801 h 798454"/>
                <a:gd name="connsiteX4" fmla="*/ 213428 w 861899"/>
                <a:gd name="connsiteY4" fmla="*/ 32539 h 798454"/>
                <a:gd name="connsiteX5" fmla="*/ 527752 w 861899"/>
                <a:gd name="connsiteY5" fmla="*/ 8725 h 798454"/>
                <a:gd name="connsiteX6" fmla="*/ 723016 w 861899"/>
                <a:gd name="connsiteY6" fmla="*/ 123026 h 798454"/>
                <a:gd name="connsiteX7" fmla="*/ 861129 w 861899"/>
                <a:gd name="connsiteY7" fmla="*/ 299239 h 798454"/>
                <a:gd name="connsiteX8" fmla="*/ 780166 w 861899"/>
                <a:gd name="connsiteY8" fmla="*/ 251614 h 798454"/>
                <a:gd name="connsiteX9" fmla="*/ 808741 w 861899"/>
                <a:gd name="connsiteY9" fmla="*/ 399251 h 798454"/>
                <a:gd name="connsiteX10" fmla="*/ 727778 w 861899"/>
                <a:gd name="connsiteY10" fmla="*/ 313526 h 798454"/>
                <a:gd name="connsiteX11" fmla="*/ 537278 w 861899"/>
                <a:gd name="connsiteY11" fmla="*/ 337339 h 798454"/>
                <a:gd name="connsiteX12" fmla="*/ 384878 w 861899"/>
                <a:gd name="connsiteY12" fmla="*/ 484976 h 798454"/>
                <a:gd name="connsiteX13" fmla="*/ 308678 w 861899"/>
                <a:gd name="connsiteY13" fmla="*/ 789776 h 798454"/>
                <a:gd name="connsiteX0" fmla="*/ 308678 w 861899"/>
                <a:gd name="connsiteY0" fmla="*/ 789776 h 798454"/>
                <a:gd name="connsiteX1" fmla="*/ 199141 w 861899"/>
                <a:gd name="connsiteY1" fmla="*/ 699290 h 798454"/>
                <a:gd name="connsiteX2" fmla="*/ 22929 w 861899"/>
                <a:gd name="connsiteY2" fmla="*/ 532601 h 798454"/>
                <a:gd name="connsiteX3" fmla="*/ 22929 w 861899"/>
                <a:gd name="connsiteY3" fmla="*/ 227801 h 798454"/>
                <a:gd name="connsiteX4" fmla="*/ 213428 w 861899"/>
                <a:gd name="connsiteY4" fmla="*/ 32539 h 798454"/>
                <a:gd name="connsiteX5" fmla="*/ 527752 w 861899"/>
                <a:gd name="connsiteY5" fmla="*/ 8725 h 798454"/>
                <a:gd name="connsiteX6" fmla="*/ 723016 w 861899"/>
                <a:gd name="connsiteY6" fmla="*/ 123026 h 798454"/>
                <a:gd name="connsiteX7" fmla="*/ 861129 w 861899"/>
                <a:gd name="connsiteY7" fmla="*/ 299239 h 798454"/>
                <a:gd name="connsiteX8" fmla="*/ 780166 w 861899"/>
                <a:gd name="connsiteY8" fmla="*/ 251614 h 798454"/>
                <a:gd name="connsiteX9" fmla="*/ 808741 w 861899"/>
                <a:gd name="connsiteY9" fmla="*/ 399251 h 798454"/>
                <a:gd name="connsiteX10" fmla="*/ 727778 w 861899"/>
                <a:gd name="connsiteY10" fmla="*/ 313526 h 798454"/>
                <a:gd name="connsiteX11" fmla="*/ 637291 w 861899"/>
                <a:gd name="connsiteY11" fmla="*/ 318289 h 798454"/>
                <a:gd name="connsiteX12" fmla="*/ 537278 w 861899"/>
                <a:gd name="connsiteY12" fmla="*/ 337339 h 798454"/>
                <a:gd name="connsiteX13" fmla="*/ 384878 w 861899"/>
                <a:gd name="connsiteY13" fmla="*/ 484976 h 798454"/>
                <a:gd name="connsiteX14" fmla="*/ 308678 w 861899"/>
                <a:gd name="connsiteY14" fmla="*/ 789776 h 798454"/>
                <a:gd name="connsiteX0" fmla="*/ 308678 w 861899"/>
                <a:gd name="connsiteY0" fmla="*/ 789776 h 798454"/>
                <a:gd name="connsiteX1" fmla="*/ 199141 w 861899"/>
                <a:gd name="connsiteY1" fmla="*/ 699290 h 798454"/>
                <a:gd name="connsiteX2" fmla="*/ 22929 w 861899"/>
                <a:gd name="connsiteY2" fmla="*/ 532601 h 798454"/>
                <a:gd name="connsiteX3" fmla="*/ 22929 w 861899"/>
                <a:gd name="connsiteY3" fmla="*/ 227801 h 798454"/>
                <a:gd name="connsiteX4" fmla="*/ 213428 w 861899"/>
                <a:gd name="connsiteY4" fmla="*/ 32539 h 798454"/>
                <a:gd name="connsiteX5" fmla="*/ 527752 w 861899"/>
                <a:gd name="connsiteY5" fmla="*/ 8725 h 798454"/>
                <a:gd name="connsiteX6" fmla="*/ 723016 w 861899"/>
                <a:gd name="connsiteY6" fmla="*/ 123026 h 798454"/>
                <a:gd name="connsiteX7" fmla="*/ 861129 w 861899"/>
                <a:gd name="connsiteY7" fmla="*/ 299239 h 798454"/>
                <a:gd name="connsiteX8" fmla="*/ 780166 w 861899"/>
                <a:gd name="connsiteY8" fmla="*/ 251614 h 798454"/>
                <a:gd name="connsiteX9" fmla="*/ 808741 w 861899"/>
                <a:gd name="connsiteY9" fmla="*/ 399251 h 798454"/>
                <a:gd name="connsiteX10" fmla="*/ 727778 w 861899"/>
                <a:gd name="connsiteY10" fmla="*/ 313526 h 798454"/>
                <a:gd name="connsiteX11" fmla="*/ 675391 w 861899"/>
                <a:gd name="connsiteY11" fmla="*/ 413539 h 798454"/>
                <a:gd name="connsiteX12" fmla="*/ 537278 w 861899"/>
                <a:gd name="connsiteY12" fmla="*/ 337339 h 798454"/>
                <a:gd name="connsiteX13" fmla="*/ 384878 w 861899"/>
                <a:gd name="connsiteY13" fmla="*/ 484976 h 798454"/>
                <a:gd name="connsiteX14" fmla="*/ 308678 w 861899"/>
                <a:gd name="connsiteY14" fmla="*/ 789776 h 798454"/>
                <a:gd name="connsiteX0" fmla="*/ 308678 w 861899"/>
                <a:gd name="connsiteY0" fmla="*/ 789776 h 798454"/>
                <a:gd name="connsiteX1" fmla="*/ 199141 w 861899"/>
                <a:gd name="connsiteY1" fmla="*/ 699290 h 798454"/>
                <a:gd name="connsiteX2" fmla="*/ 22929 w 861899"/>
                <a:gd name="connsiteY2" fmla="*/ 532601 h 798454"/>
                <a:gd name="connsiteX3" fmla="*/ 22929 w 861899"/>
                <a:gd name="connsiteY3" fmla="*/ 227801 h 798454"/>
                <a:gd name="connsiteX4" fmla="*/ 213428 w 861899"/>
                <a:gd name="connsiteY4" fmla="*/ 32539 h 798454"/>
                <a:gd name="connsiteX5" fmla="*/ 527752 w 861899"/>
                <a:gd name="connsiteY5" fmla="*/ 8725 h 798454"/>
                <a:gd name="connsiteX6" fmla="*/ 723016 w 861899"/>
                <a:gd name="connsiteY6" fmla="*/ 123026 h 798454"/>
                <a:gd name="connsiteX7" fmla="*/ 861129 w 861899"/>
                <a:gd name="connsiteY7" fmla="*/ 299239 h 798454"/>
                <a:gd name="connsiteX8" fmla="*/ 780166 w 861899"/>
                <a:gd name="connsiteY8" fmla="*/ 251614 h 798454"/>
                <a:gd name="connsiteX9" fmla="*/ 808741 w 861899"/>
                <a:gd name="connsiteY9" fmla="*/ 399251 h 798454"/>
                <a:gd name="connsiteX10" fmla="*/ 727778 w 861899"/>
                <a:gd name="connsiteY10" fmla="*/ 313526 h 798454"/>
                <a:gd name="connsiteX11" fmla="*/ 675391 w 861899"/>
                <a:gd name="connsiteY11" fmla="*/ 413539 h 798454"/>
                <a:gd name="connsiteX12" fmla="*/ 589666 w 861899"/>
                <a:gd name="connsiteY12" fmla="*/ 337339 h 798454"/>
                <a:gd name="connsiteX13" fmla="*/ 384878 w 861899"/>
                <a:gd name="connsiteY13" fmla="*/ 484976 h 798454"/>
                <a:gd name="connsiteX14" fmla="*/ 308678 w 861899"/>
                <a:gd name="connsiteY14" fmla="*/ 789776 h 798454"/>
                <a:gd name="connsiteX0" fmla="*/ 308678 w 861899"/>
                <a:gd name="connsiteY0" fmla="*/ 789776 h 798454"/>
                <a:gd name="connsiteX1" fmla="*/ 199141 w 861899"/>
                <a:gd name="connsiteY1" fmla="*/ 699290 h 798454"/>
                <a:gd name="connsiteX2" fmla="*/ 22929 w 861899"/>
                <a:gd name="connsiteY2" fmla="*/ 532601 h 798454"/>
                <a:gd name="connsiteX3" fmla="*/ 22929 w 861899"/>
                <a:gd name="connsiteY3" fmla="*/ 227801 h 798454"/>
                <a:gd name="connsiteX4" fmla="*/ 213428 w 861899"/>
                <a:gd name="connsiteY4" fmla="*/ 32539 h 798454"/>
                <a:gd name="connsiteX5" fmla="*/ 527752 w 861899"/>
                <a:gd name="connsiteY5" fmla="*/ 8725 h 798454"/>
                <a:gd name="connsiteX6" fmla="*/ 723016 w 861899"/>
                <a:gd name="connsiteY6" fmla="*/ 123026 h 798454"/>
                <a:gd name="connsiteX7" fmla="*/ 861129 w 861899"/>
                <a:gd name="connsiteY7" fmla="*/ 299239 h 798454"/>
                <a:gd name="connsiteX8" fmla="*/ 780166 w 861899"/>
                <a:gd name="connsiteY8" fmla="*/ 251614 h 798454"/>
                <a:gd name="connsiteX9" fmla="*/ 808741 w 861899"/>
                <a:gd name="connsiteY9" fmla="*/ 399251 h 798454"/>
                <a:gd name="connsiteX10" fmla="*/ 727778 w 861899"/>
                <a:gd name="connsiteY10" fmla="*/ 313526 h 798454"/>
                <a:gd name="connsiteX11" fmla="*/ 589666 w 861899"/>
                <a:gd name="connsiteY11" fmla="*/ 337339 h 798454"/>
                <a:gd name="connsiteX12" fmla="*/ 384878 w 861899"/>
                <a:gd name="connsiteY12" fmla="*/ 484976 h 798454"/>
                <a:gd name="connsiteX13" fmla="*/ 308678 w 861899"/>
                <a:gd name="connsiteY13" fmla="*/ 789776 h 798454"/>
                <a:gd name="connsiteX0" fmla="*/ 308678 w 861899"/>
                <a:gd name="connsiteY0" fmla="*/ 789776 h 798454"/>
                <a:gd name="connsiteX1" fmla="*/ 199141 w 861899"/>
                <a:gd name="connsiteY1" fmla="*/ 699290 h 798454"/>
                <a:gd name="connsiteX2" fmla="*/ 22929 w 861899"/>
                <a:gd name="connsiteY2" fmla="*/ 532601 h 798454"/>
                <a:gd name="connsiteX3" fmla="*/ 22929 w 861899"/>
                <a:gd name="connsiteY3" fmla="*/ 227801 h 798454"/>
                <a:gd name="connsiteX4" fmla="*/ 213428 w 861899"/>
                <a:gd name="connsiteY4" fmla="*/ 32539 h 798454"/>
                <a:gd name="connsiteX5" fmla="*/ 527752 w 861899"/>
                <a:gd name="connsiteY5" fmla="*/ 8725 h 798454"/>
                <a:gd name="connsiteX6" fmla="*/ 723016 w 861899"/>
                <a:gd name="connsiteY6" fmla="*/ 123026 h 798454"/>
                <a:gd name="connsiteX7" fmla="*/ 861129 w 861899"/>
                <a:gd name="connsiteY7" fmla="*/ 299239 h 798454"/>
                <a:gd name="connsiteX8" fmla="*/ 780166 w 861899"/>
                <a:gd name="connsiteY8" fmla="*/ 251614 h 798454"/>
                <a:gd name="connsiteX9" fmla="*/ 808741 w 861899"/>
                <a:gd name="connsiteY9" fmla="*/ 399251 h 798454"/>
                <a:gd name="connsiteX10" fmla="*/ 686503 w 861899"/>
                <a:gd name="connsiteY10" fmla="*/ 377026 h 798454"/>
                <a:gd name="connsiteX11" fmla="*/ 589666 w 861899"/>
                <a:gd name="connsiteY11" fmla="*/ 337339 h 798454"/>
                <a:gd name="connsiteX12" fmla="*/ 384878 w 861899"/>
                <a:gd name="connsiteY12" fmla="*/ 484976 h 798454"/>
                <a:gd name="connsiteX13" fmla="*/ 308678 w 861899"/>
                <a:gd name="connsiteY13" fmla="*/ 789776 h 798454"/>
                <a:gd name="connsiteX0" fmla="*/ 308678 w 861886"/>
                <a:gd name="connsiteY0" fmla="*/ 789776 h 798454"/>
                <a:gd name="connsiteX1" fmla="*/ 199141 w 861886"/>
                <a:gd name="connsiteY1" fmla="*/ 699290 h 798454"/>
                <a:gd name="connsiteX2" fmla="*/ 22929 w 861886"/>
                <a:gd name="connsiteY2" fmla="*/ 532601 h 798454"/>
                <a:gd name="connsiteX3" fmla="*/ 22929 w 861886"/>
                <a:gd name="connsiteY3" fmla="*/ 227801 h 798454"/>
                <a:gd name="connsiteX4" fmla="*/ 213428 w 861886"/>
                <a:gd name="connsiteY4" fmla="*/ 32539 h 798454"/>
                <a:gd name="connsiteX5" fmla="*/ 527752 w 861886"/>
                <a:gd name="connsiteY5" fmla="*/ 8725 h 798454"/>
                <a:gd name="connsiteX6" fmla="*/ 723016 w 861886"/>
                <a:gd name="connsiteY6" fmla="*/ 123026 h 798454"/>
                <a:gd name="connsiteX7" fmla="*/ 861129 w 861886"/>
                <a:gd name="connsiteY7" fmla="*/ 299239 h 798454"/>
                <a:gd name="connsiteX8" fmla="*/ 780166 w 861886"/>
                <a:gd name="connsiteY8" fmla="*/ 251614 h 798454"/>
                <a:gd name="connsiteX9" fmla="*/ 818266 w 861886"/>
                <a:gd name="connsiteY9" fmla="*/ 342101 h 798454"/>
                <a:gd name="connsiteX10" fmla="*/ 686503 w 861886"/>
                <a:gd name="connsiteY10" fmla="*/ 377026 h 798454"/>
                <a:gd name="connsiteX11" fmla="*/ 589666 w 861886"/>
                <a:gd name="connsiteY11" fmla="*/ 337339 h 798454"/>
                <a:gd name="connsiteX12" fmla="*/ 384878 w 861886"/>
                <a:gd name="connsiteY12" fmla="*/ 484976 h 798454"/>
                <a:gd name="connsiteX13" fmla="*/ 308678 w 861886"/>
                <a:gd name="connsiteY13" fmla="*/ 789776 h 798454"/>
                <a:gd name="connsiteX0" fmla="*/ 308678 w 861973"/>
                <a:gd name="connsiteY0" fmla="*/ 789776 h 798454"/>
                <a:gd name="connsiteX1" fmla="*/ 199141 w 861973"/>
                <a:gd name="connsiteY1" fmla="*/ 699290 h 798454"/>
                <a:gd name="connsiteX2" fmla="*/ 22929 w 861973"/>
                <a:gd name="connsiteY2" fmla="*/ 532601 h 798454"/>
                <a:gd name="connsiteX3" fmla="*/ 22929 w 861973"/>
                <a:gd name="connsiteY3" fmla="*/ 227801 h 798454"/>
                <a:gd name="connsiteX4" fmla="*/ 213428 w 861973"/>
                <a:gd name="connsiteY4" fmla="*/ 32539 h 798454"/>
                <a:gd name="connsiteX5" fmla="*/ 527752 w 861973"/>
                <a:gd name="connsiteY5" fmla="*/ 8725 h 798454"/>
                <a:gd name="connsiteX6" fmla="*/ 723016 w 861973"/>
                <a:gd name="connsiteY6" fmla="*/ 123026 h 798454"/>
                <a:gd name="connsiteX7" fmla="*/ 861129 w 861973"/>
                <a:gd name="connsiteY7" fmla="*/ 299239 h 798454"/>
                <a:gd name="connsiteX8" fmla="*/ 780166 w 861973"/>
                <a:gd name="connsiteY8" fmla="*/ 251614 h 798454"/>
                <a:gd name="connsiteX9" fmla="*/ 761116 w 861973"/>
                <a:gd name="connsiteY9" fmla="*/ 357976 h 798454"/>
                <a:gd name="connsiteX10" fmla="*/ 686503 w 861973"/>
                <a:gd name="connsiteY10" fmla="*/ 377026 h 798454"/>
                <a:gd name="connsiteX11" fmla="*/ 589666 w 861973"/>
                <a:gd name="connsiteY11" fmla="*/ 337339 h 798454"/>
                <a:gd name="connsiteX12" fmla="*/ 384878 w 861973"/>
                <a:gd name="connsiteY12" fmla="*/ 484976 h 798454"/>
                <a:gd name="connsiteX13" fmla="*/ 308678 w 861973"/>
                <a:gd name="connsiteY13" fmla="*/ 789776 h 798454"/>
                <a:gd name="connsiteX0" fmla="*/ 308678 w 861130"/>
                <a:gd name="connsiteY0" fmla="*/ 789776 h 798454"/>
                <a:gd name="connsiteX1" fmla="*/ 199141 w 861130"/>
                <a:gd name="connsiteY1" fmla="*/ 699290 h 798454"/>
                <a:gd name="connsiteX2" fmla="*/ 22929 w 861130"/>
                <a:gd name="connsiteY2" fmla="*/ 532601 h 798454"/>
                <a:gd name="connsiteX3" fmla="*/ 22929 w 861130"/>
                <a:gd name="connsiteY3" fmla="*/ 227801 h 798454"/>
                <a:gd name="connsiteX4" fmla="*/ 213428 w 861130"/>
                <a:gd name="connsiteY4" fmla="*/ 32539 h 798454"/>
                <a:gd name="connsiteX5" fmla="*/ 527752 w 861130"/>
                <a:gd name="connsiteY5" fmla="*/ 8725 h 798454"/>
                <a:gd name="connsiteX6" fmla="*/ 723016 w 861130"/>
                <a:gd name="connsiteY6" fmla="*/ 123026 h 798454"/>
                <a:gd name="connsiteX7" fmla="*/ 861129 w 861130"/>
                <a:gd name="connsiteY7" fmla="*/ 299239 h 798454"/>
                <a:gd name="connsiteX8" fmla="*/ 726191 w 861130"/>
                <a:gd name="connsiteY8" fmla="*/ 245264 h 798454"/>
                <a:gd name="connsiteX9" fmla="*/ 761116 w 861130"/>
                <a:gd name="connsiteY9" fmla="*/ 357976 h 798454"/>
                <a:gd name="connsiteX10" fmla="*/ 686503 w 861130"/>
                <a:gd name="connsiteY10" fmla="*/ 377026 h 798454"/>
                <a:gd name="connsiteX11" fmla="*/ 589666 w 861130"/>
                <a:gd name="connsiteY11" fmla="*/ 337339 h 798454"/>
                <a:gd name="connsiteX12" fmla="*/ 384878 w 861130"/>
                <a:gd name="connsiteY12" fmla="*/ 484976 h 798454"/>
                <a:gd name="connsiteX13" fmla="*/ 308678 w 861130"/>
                <a:gd name="connsiteY13" fmla="*/ 789776 h 798454"/>
                <a:gd name="connsiteX0" fmla="*/ 308678 w 810331"/>
                <a:gd name="connsiteY0" fmla="*/ 789776 h 798454"/>
                <a:gd name="connsiteX1" fmla="*/ 199141 w 810331"/>
                <a:gd name="connsiteY1" fmla="*/ 699290 h 798454"/>
                <a:gd name="connsiteX2" fmla="*/ 22929 w 810331"/>
                <a:gd name="connsiteY2" fmla="*/ 532601 h 798454"/>
                <a:gd name="connsiteX3" fmla="*/ 22929 w 810331"/>
                <a:gd name="connsiteY3" fmla="*/ 227801 h 798454"/>
                <a:gd name="connsiteX4" fmla="*/ 213428 w 810331"/>
                <a:gd name="connsiteY4" fmla="*/ 32539 h 798454"/>
                <a:gd name="connsiteX5" fmla="*/ 527752 w 810331"/>
                <a:gd name="connsiteY5" fmla="*/ 8725 h 798454"/>
                <a:gd name="connsiteX6" fmla="*/ 723016 w 810331"/>
                <a:gd name="connsiteY6" fmla="*/ 123026 h 798454"/>
                <a:gd name="connsiteX7" fmla="*/ 810329 w 810331"/>
                <a:gd name="connsiteY7" fmla="*/ 343689 h 798454"/>
                <a:gd name="connsiteX8" fmla="*/ 726191 w 810331"/>
                <a:gd name="connsiteY8" fmla="*/ 245264 h 798454"/>
                <a:gd name="connsiteX9" fmla="*/ 761116 w 810331"/>
                <a:gd name="connsiteY9" fmla="*/ 357976 h 798454"/>
                <a:gd name="connsiteX10" fmla="*/ 686503 w 810331"/>
                <a:gd name="connsiteY10" fmla="*/ 377026 h 798454"/>
                <a:gd name="connsiteX11" fmla="*/ 589666 w 810331"/>
                <a:gd name="connsiteY11" fmla="*/ 337339 h 798454"/>
                <a:gd name="connsiteX12" fmla="*/ 384878 w 810331"/>
                <a:gd name="connsiteY12" fmla="*/ 484976 h 798454"/>
                <a:gd name="connsiteX13" fmla="*/ 308678 w 810331"/>
                <a:gd name="connsiteY13" fmla="*/ 789776 h 798454"/>
                <a:gd name="connsiteX0" fmla="*/ 308678 w 810331"/>
                <a:gd name="connsiteY0" fmla="*/ 789776 h 798454"/>
                <a:gd name="connsiteX1" fmla="*/ 199141 w 810331"/>
                <a:gd name="connsiteY1" fmla="*/ 699290 h 798454"/>
                <a:gd name="connsiteX2" fmla="*/ 22929 w 810331"/>
                <a:gd name="connsiteY2" fmla="*/ 532601 h 798454"/>
                <a:gd name="connsiteX3" fmla="*/ 22929 w 810331"/>
                <a:gd name="connsiteY3" fmla="*/ 227801 h 798454"/>
                <a:gd name="connsiteX4" fmla="*/ 213428 w 810331"/>
                <a:gd name="connsiteY4" fmla="*/ 32539 h 798454"/>
                <a:gd name="connsiteX5" fmla="*/ 527752 w 810331"/>
                <a:gd name="connsiteY5" fmla="*/ 8725 h 798454"/>
                <a:gd name="connsiteX6" fmla="*/ 723016 w 810331"/>
                <a:gd name="connsiteY6" fmla="*/ 123026 h 798454"/>
                <a:gd name="connsiteX7" fmla="*/ 810329 w 810331"/>
                <a:gd name="connsiteY7" fmla="*/ 359564 h 798454"/>
                <a:gd name="connsiteX8" fmla="*/ 726191 w 810331"/>
                <a:gd name="connsiteY8" fmla="*/ 245264 h 798454"/>
                <a:gd name="connsiteX9" fmla="*/ 761116 w 810331"/>
                <a:gd name="connsiteY9" fmla="*/ 357976 h 798454"/>
                <a:gd name="connsiteX10" fmla="*/ 686503 w 810331"/>
                <a:gd name="connsiteY10" fmla="*/ 377026 h 798454"/>
                <a:gd name="connsiteX11" fmla="*/ 589666 w 810331"/>
                <a:gd name="connsiteY11" fmla="*/ 337339 h 798454"/>
                <a:gd name="connsiteX12" fmla="*/ 384878 w 810331"/>
                <a:gd name="connsiteY12" fmla="*/ 484976 h 798454"/>
                <a:gd name="connsiteX13" fmla="*/ 308678 w 810331"/>
                <a:gd name="connsiteY13" fmla="*/ 789776 h 798454"/>
                <a:gd name="connsiteX0" fmla="*/ 308678 w 810331"/>
                <a:gd name="connsiteY0" fmla="*/ 789776 h 798454"/>
                <a:gd name="connsiteX1" fmla="*/ 199141 w 810331"/>
                <a:gd name="connsiteY1" fmla="*/ 699290 h 798454"/>
                <a:gd name="connsiteX2" fmla="*/ 22929 w 810331"/>
                <a:gd name="connsiteY2" fmla="*/ 532601 h 798454"/>
                <a:gd name="connsiteX3" fmla="*/ 22929 w 810331"/>
                <a:gd name="connsiteY3" fmla="*/ 227801 h 798454"/>
                <a:gd name="connsiteX4" fmla="*/ 213428 w 810331"/>
                <a:gd name="connsiteY4" fmla="*/ 32539 h 798454"/>
                <a:gd name="connsiteX5" fmla="*/ 527752 w 810331"/>
                <a:gd name="connsiteY5" fmla="*/ 8725 h 798454"/>
                <a:gd name="connsiteX6" fmla="*/ 723016 w 810331"/>
                <a:gd name="connsiteY6" fmla="*/ 123026 h 798454"/>
                <a:gd name="connsiteX7" fmla="*/ 810329 w 810331"/>
                <a:gd name="connsiteY7" fmla="*/ 359564 h 798454"/>
                <a:gd name="connsiteX8" fmla="*/ 726191 w 810331"/>
                <a:gd name="connsiteY8" fmla="*/ 245264 h 798454"/>
                <a:gd name="connsiteX9" fmla="*/ 761116 w 810331"/>
                <a:gd name="connsiteY9" fmla="*/ 357976 h 798454"/>
                <a:gd name="connsiteX10" fmla="*/ 686503 w 810331"/>
                <a:gd name="connsiteY10" fmla="*/ 377026 h 798454"/>
                <a:gd name="connsiteX11" fmla="*/ 608716 w 810331"/>
                <a:gd name="connsiteY11" fmla="*/ 302414 h 798454"/>
                <a:gd name="connsiteX12" fmla="*/ 384878 w 810331"/>
                <a:gd name="connsiteY12" fmla="*/ 484976 h 798454"/>
                <a:gd name="connsiteX13" fmla="*/ 308678 w 810331"/>
                <a:gd name="connsiteY13" fmla="*/ 789776 h 798454"/>
                <a:gd name="connsiteX0" fmla="*/ 308678 w 810331"/>
                <a:gd name="connsiteY0" fmla="*/ 789776 h 798454"/>
                <a:gd name="connsiteX1" fmla="*/ 199141 w 810331"/>
                <a:gd name="connsiteY1" fmla="*/ 699290 h 798454"/>
                <a:gd name="connsiteX2" fmla="*/ 22929 w 810331"/>
                <a:gd name="connsiteY2" fmla="*/ 532601 h 798454"/>
                <a:gd name="connsiteX3" fmla="*/ 22929 w 810331"/>
                <a:gd name="connsiteY3" fmla="*/ 227801 h 798454"/>
                <a:gd name="connsiteX4" fmla="*/ 213428 w 810331"/>
                <a:gd name="connsiteY4" fmla="*/ 32539 h 798454"/>
                <a:gd name="connsiteX5" fmla="*/ 527752 w 810331"/>
                <a:gd name="connsiteY5" fmla="*/ 8725 h 798454"/>
                <a:gd name="connsiteX6" fmla="*/ 723016 w 810331"/>
                <a:gd name="connsiteY6" fmla="*/ 123026 h 798454"/>
                <a:gd name="connsiteX7" fmla="*/ 810329 w 810331"/>
                <a:gd name="connsiteY7" fmla="*/ 359564 h 798454"/>
                <a:gd name="connsiteX8" fmla="*/ 726191 w 810331"/>
                <a:gd name="connsiteY8" fmla="*/ 245264 h 798454"/>
                <a:gd name="connsiteX9" fmla="*/ 761116 w 810331"/>
                <a:gd name="connsiteY9" fmla="*/ 357976 h 798454"/>
                <a:gd name="connsiteX10" fmla="*/ 686503 w 810331"/>
                <a:gd name="connsiteY10" fmla="*/ 377026 h 798454"/>
                <a:gd name="connsiteX11" fmla="*/ 573791 w 810331"/>
                <a:gd name="connsiteY11" fmla="*/ 330989 h 798454"/>
                <a:gd name="connsiteX12" fmla="*/ 384878 w 810331"/>
                <a:gd name="connsiteY12" fmla="*/ 484976 h 798454"/>
                <a:gd name="connsiteX13" fmla="*/ 308678 w 810331"/>
                <a:gd name="connsiteY13" fmla="*/ 789776 h 798454"/>
                <a:gd name="connsiteX0" fmla="*/ 308678 w 810331"/>
                <a:gd name="connsiteY0" fmla="*/ 789776 h 798454"/>
                <a:gd name="connsiteX1" fmla="*/ 199141 w 810331"/>
                <a:gd name="connsiteY1" fmla="*/ 699290 h 798454"/>
                <a:gd name="connsiteX2" fmla="*/ 22929 w 810331"/>
                <a:gd name="connsiteY2" fmla="*/ 532601 h 798454"/>
                <a:gd name="connsiteX3" fmla="*/ 22929 w 810331"/>
                <a:gd name="connsiteY3" fmla="*/ 227801 h 798454"/>
                <a:gd name="connsiteX4" fmla="*/ 213428 w 810331"/>
                <a:gd name="connsiteY4" fmla="*/ 32539 h 798454"/>
                <a:gd name="connsiteX5" fmla="*/ 527752 w 810331"/>
                <a:gd name="connsiteY5" fmla="*/ 8725 h 798454"/>
                <a:gd name="connsiteX6" fmla="*/ 723016 w 810331"/>
                <a:gd name="connsiteY6" fmla="*/ 123026 h 798454"/>
                <a:gd name="connsiteX7" fmla="*/ 810329 w 810331"/>
                <a:gd name="connsiteY7" fmla="*/ 359564 h 798454"/>
                <a:gd name="connsiteX8" fmla="*/ 726191 w 810331"/>
                <a:gd name="connsiteY8" fmla="*/ 245264 h 798454"/>
                <a:gd name="connsiteX9" fmla="*/ 761116 w 810331"/>
                <a:gd name="connsiteY9" fmla="*/ 357976 h 798454"/>
                <a:gd name="connsiteX10" fmla="*/ 642053 w 810331"/>
                <a:gd name="connsiteY10" fmla="*/ 380201 h 798454"/>
                <a:gd name="connsiteX11" fmla="*/ 573791 w 810331"/>
                <a:gd name="connsiteY11" fmla="*/ 330989 h 798454"/>
                <a:gd name="connsiteX12" fmla="*/ 384878 w 810331"/>
                <a:gd name="connsiteY12" fmla="*/ 484976 h 798454"/>
                <a:gd name="connsiteX13" fmla="*/ 308678 w 810331"/>
                <a:gd name="connsiteY13" fmla="*/ 789776 h 798454"/>
                <a:gd name="connsiteX0" fmla="*/ 308678 w 810331"/>
                <a:gd name="connsiteY0" fmla="*/ 789776 h 798454"/>
                <a:gd name="connsiteX1" fmla="*/ 199141 w 810331"/>
                <a:gd name="connsiteY1" fmla="*/ 699290 h 798454"/>
                <a:gd name="connsiteX2" fmla="*/ 22929 w 810331"/>
                <a:gd name="connsiteY2" fmla="*/ 532601 h 798454"/>
                <a:gd name="connsiteX3" fmla="*/ 22929 w 810331"/>
                <a:gd name="connsiteY3" fmla="*/ 227801 h 798454"/>
                <a:gd name="connsiteX4" fmla="*/ 213428 w 810331"/>
                <a:gd name="connsiteY4" fmla="*/ 32539 h 798454"/>
                <a:gd name="connsiteX5" fmla="*/ 527752 w 810331"/>
                <a:gd name="connsiteY5" fmla="*/ 8725 h 798454"/>
                <a:gd name="connsiteX6" fmla="*/ 723016 w 810331"/>
                <a:gd name="connsiteY6" fmla="*/ 123026 h 798454"/>
                <a:gd name="connsiteX7" fmla="*/ 810329 w 810331"/>
                <a:gd name="connsiteY7" fmla="*/ 359564 h 798454"/>
                <a:gd name="connsiteX8" fmla="*/ 726191 w 810331"/>
                <a:gd name="connsiteY8" fmla="*/ 245264 h 798454"/>
                <a:gd name="connsiteX9" fmla="*/ 732541 w 810331"/>
                <a:gd name="connsiteY9" fmla="*/ 367501 h 798454"/>
                <a:gd name="connsiteX10" fmla="*/ 642053 w 810331"/>
                <a:gd name="connsiteY10" fmla="*/ 380201 h 798454"/>
                <a:gd name="connsiteX11" fmla="*/ 573791 w 810331"/>
                <a:gd name="connsiteY11" fmla="*/ 330989 h 798454"/>
                <a:gd name="connsiteX12" fmla="*/ 384878 w 810331"/>
                <a:gd name="connsiteY12" fmla="*/ 484976 h 798454"/>
                <a:gd name="connsiteX13" fmla="*/ 308678 w 810331"/>
                <a:gd name="connsiteY13" fmla="*/ 789776 h 798454"/>
                <a:gd name="connsiteX0" fmla="*/ 308678 w 810405"/>
                <a:gd name="connsiteY0" fmla="*/ 789776 h 798454"/>
                <a:gd name="connsiteX1" fmla="*/ 199141 w 810405"/>
                <a:gd name="connsiteY1" fmla="*/ 699290 h 798454"/>
                <a:gd name="connsiteX2" fmla="*/ 22929 w 810405"/>
                <a:gd name="connsiteY2" fmla="*/ 532601 h 798454"/>
                <a:gd name="connsiteX3" fmla="*/ 22929 w 810405"/>
                <a:gd name="connsiteY3" fmla="*/ 227801 h 798454"/>
                <a:gd name="connsiteX4" fmla="*/ 213428 w 810405"/>
                <a:gd name="connsiteY4" fmla="*/ 32539 h 798454"/>
                <a:gd name="connsiteX5" fmla="*/ 527752 w 810405"/>
                <a:gd name="connsiteY5" fmla="*/ 8725 h 798454"/>
                <a:gd name="connsiteX6" fmla="*/ 723016 w 810405"/>
                <a:gd name="connsiteY6" fmla="*/ 123026 h 798454"/>
                <a:gd name="connsiteX7" fmla="*/ 810329 w 810405"/>
                <a:gd name="connsiteY7" fmla="*/ 359564 h 798454"/>
                <a:gd name="connsiteX8" fmla="*/ 710316 w 810405"/>
                <a:gd name="connsiteY8" fmla="*/ 264314 h 798454"/>
                <a:gd name="connsiteX9" fmla="*/ 732541 w 810405"/>
                <a:gd name="connsiteY9" fmla="*/ 367501 h 798454"/>
                <a:gd name="connsiteX10" fmla="*/ 642053 w 810405"/>
                <a:gd name="connsiteY10" fmla="*/ 380201 h 798454"/>
                <a:gd name="connsiteX11" fmla="*/ 573791 w 810405"/>
                <a:gd name="connsiteY11" fmla="*/ 330989 h 798454"/>
                <a:gd name="connsiteX12" fmla="*/ 384878 w 810405"/>
                <a:gd name="connsiteY12" fmla="*/ 484976 h 798454"/>
                <a:gd name="connsiteX13" fmla="*/ 308678 w 810405"/>
                <a:gd name="connsiteY13" fmla="*/ 789776 h 798454"/>
                <a:gd name="connsiteX0" fmla="*/ 308678 w 810405"/>
                <a:gd name="connsiteY0" fmla="*/ 789776 h 798454"/>
                <a:gd name="connsiteX1" fmla="*/ 199141 w 810405"/>
                <a:gd name="connsiteY1" fmla="*/ 699290 h 798454"/>
                <a:gd name="connsiteX2" fmla="*/ 22929 w 810405"/>
                <a:gd name="connsiteY2" fmla="*/ 532601 h 798454"/>
                <a:gd name="connsiteX3" fmla="*/ 22929 w 810405"/>
                <a:gd name="connsiteY3" fmla="*/ 227801 h 798454"/>
                <a:gd name="connsiteX4" fmla="*/ 213428 w 810405"/>
                <a:gd name="connsiteY4" fmla="*/ 32539 h 798454"/>
                <a:gd name="connsiteX5" fmla="*/ 527752 w 810405"/>
                <a:gd name="connsiteY5" fmla="*/ 8725 h 798454"/>
                <a:gd name="connsiteX6" fmla="*/ 723016 w 810405"/>
                <a:gd name="connsiteY6" fmla="*/ 123026 h 798454"/>
                <a:gd name="connsiteX7" fmla="*/ 810329 w 810405"/>
                <a:gd name="connsiteY7" fmla="*/ 359564 h 798454"/>
                <a:gd name="connsiteX8" fmla="*/ 710316 w 810405"/>
                <a:gd name="connsiteY8" fmla="*/ 264314 h 798454"/>
                <a:gd name="connsiteX9" fmla="*/ 754766 w 810405"/>
                <a:gd name="connsiteY9" fmla="*/ 370676 h 798454"/>
                <a:gd name="connsiteX10" fmla="*/ 642053 w 810405"/>
                <a:gd name="connsiteY10" fmla="*/ 380201 h 798454"/>
                <a:gd name="connsiteX11" fmla="*/ 573791 w 810405"/>
                <a:gd name="connsiteY11" fmla="*/ 330989 h 798454"/>
                <a:gd name="connsiteX12" fmla="*/ 384878 w 810405"/>
                <a:gd name="connsiteY12" fmla="*/ 484976 h 798454"/>
                <a:gd name="connsiteX13" fmla="*/ 308678 w 810405"/>
                <a:gd name="connsiteY13" fmla="*/ 789776 h 798454"/>
                <a:gd name="connsiteX0" fmla="*/ 308678 w 812984"/>
                <a:gd name="connsiteY0" fmla="*/ 792814 h 801492"/>
                <a:gd name="connsiteX1" fmla="*/ 199141 w 812984"/>
                <a:gd name="connsiteY1" fmla="*/ 702328 h 801492"/>
                <a:gd name="connsiteX2" fmla="*/ 22929 w 812984"/>
                <a:gd name="connsiteY2" fmla="*/ 535639 h 801492"/>
                <a:gd name="connsiteX3" fmla="*/ 22929 w 812984"/>
                <a:gd name="connsiteY3" fmla="*/ 230839 h 801492"/>
                <a:gd name="connsiteX4" fmla="*/ 213428 w 812984"/>
                <a:gd name="connsiteY4" fmla="*/ 35577 h 801492"/>
                <a:gd name="connsiteX5" fmla="*/ 527752 w 812984"/>
                <a:gd name="connsiteY5" fmla="*/ 11763 h 801492"/>
                <a:gd name="connsiteX6" fmla="*/ 761116 w 812984"/>
                <a:gd name="connsiteY6" fmla="*/ 167339 h 801492"/>
                <a:gd name="connsiteX7" fmla="*/ 810329 w 812984"/>
                <a:gd name="connsiteY7" fmla="*/ 362602 h 801492"/>
                <a:gd name="connsiteX8" fmla="*/ 710316 w 812984"/>
                <a:gd name="connsiteY8" fmla="*/ 267352 h 801492"/>
                <a:gd name="connsiteX9" fmla="*/ 754766 w 812984"/>
                <a:gd name="connsiteY9" fmla="*/ 373714 h 801492"/>
                <a:gd name="connsiteX10" fmla="*/ 642053 w 812984"/>
                <a:gd name="connsiteY10" fmla="*/ 383239 h 801492"/>
                <a:gd name="connsiteX11" fmla="*/ 573791 w 812984"/>
                <a:gd name="connsiteY11" fmla="*/ 334027 h 801492"/>
                <a:gd name="connsiteX12" fmla="*/ 384878 w 812984"/>
                <a:gd name="connsiteY12" fmla="*/ 488014 h 801492"/>
                <a:gd name="connsiteX13" fmla="*/ 308678 w 812984"/>
                <a:gd name="connsiteY13" fmla="*/ 792814 h 801492"/>
                <a:gd name="connsiteX0" fmla="*/ 306691 w 810997"/>
                <a:gd name="connsiteY0" fmla="*/ 792814 h 813808"/>
                <a:gd name="connsiteX1" fmla="*/ 163817 w 810997"/>
                <a:gd name="connsiteY1" fmla="*/ 759478 h 813808"/>
                <a:gd name="connsiteX2" fmla="*/ 20942 w 810997"/>
                <a:gd name="connsiteY2" fmla="*/ 535639 h 813808"/>
                <a:gd name="connsiteX3" fmla="*/ 20942 w 810997"/>
                <a:gd name="connsiteY3" fmla="*/ 230839 h 813808"/>
                <a:gd name="connsiteX4" fmla="*/ 211441 w 810997"/>
                <a:gd name="connsiteY4" fmla="*/ 35577 h 813808"/>
                <a:gd name="connsiteX5" fmla="*/ 525765 w 810997"/>
                <a:gd name="connsiteY5" fmla="*/ 11763 h 813808"/>
                <a:gd name="connsiteX6" fmla="*/ 759129 w 810997"/>
                <a:gd name="connsiteY6" fmla="*/ 167339 h 813808"/>
                <a:gd name="connsiteX7" fmla="*/ 808342 w 810997"/>
                <a:gd name="connsiteY7" fmla="*/ 362602 h 813808"/>
                <a:gd name="connsiteX8" fmla="*/ 708329 w 810997"/>
                <a:gd name="connsiteY8" fmla="*/ 267352 h 813808"/>
                <a:gd name="connsiteX9" fmla="*/ 752779 w 810997"/>
                <a:gd name="connsiteY9" fmla="*/ 373714 h 813808"/>
                <a:gd name="connsiteX10" fmla="*/ 640066 w 810997"/>
                <a:gd name="connsiteY10" fmla="*/ 383239 h 813808"/>
                <a:gd name="connsiteX11" fmla="*/ 571804 w 810997"/>
                <a:gd name="connsiteY11" fmla="*/ 334027 h 813808"/>
                <a:gd name="connsiteX12" fmla="*/ 382891 w 810997"/>
                <a:gd name="connsiteY12" fmla="*/ 488014 h 813808"/>
                <a:gd name="connsiteX13" fmla="*/ 306691 w 810997"/>
                <a:gd name="connsiteY13" fmla="*/ 792814 h 813808"/>
                <a:gd name="connsiteX0" fmla="*/ 306691 w 810997"/>
                <a:gd name="connsiteY0" fmla="*/ 792814 h 807459"/>
                <a:gd name="connsiteX1" fmla="*/ 163817 w 810997"/>
                <a:gd name="connsiteY1" fmla="*/ 759478 h 807459"/>
                <a:gd name="connsiteX2" fmla="*/ 20942 w 810997"/>
                <a:gd name="connsiteY2" fmla="*/ 535639 h 807459"/>
                <a:gd name="connsiteX3" fmla="*/ 20942 w 810997"/>
                <a:gd name="connsiteY3" fmla="*/ 230839 h 807459"/>
                <a:gd name="connsiteX4" fmla="*/ 211441 w 810997"/>
                <a:gd name="connsiteY4" fmla="*/ 35577 h 807459"/>
                <a:gd name="connsiteX5" fmla="*/ 525765 w 810997"/>
                <a:gd name="connsiteY5" fmla="*/ 11763 h 807459"/>
                <a:gd name="connsiteX6" fmla="*/ 759129 w 810997"/>
                <a:gd name="connsiteY6" fmla="*/ 167339 h 807459"/>
                <a:gd name="connsiteX7" fmla="*/ 808342 w 810997"/>
                <a:gd name="connsiteY7" fmla="*/ 362602 h 807459"/>
                <a:gd name="connsiteX8" fmla="*/ 708329 w 810997"/>
                <a:gd name="connsiteY8" fmla="*/ 267352 h 807459"/>
                <a:gd name="connsiteX9" fmla="*/ 752779 w 810997"/>
                <a:gd name="connsiteY9" fmla="*/ 373714 h 807459"/>
                <a:gd name="connsiteX10" fmla="*/ 640066 w 810997"/>
                <a:gd name="connsiteY10" fmla="*/ 383239 h 807459"/>
                <a:gd name="connsiteX11" fmla="*/ 571804 w 810997"/>
                <a:gd name="connsiteY11" fmla="*/ 334027 h 807459"/>
                <a:gd name="connsiteX12" fmla="*/ 382891 w 810997"/>
                <a:gd name="connsiteY12" fmla="*/ 488014 h 807459"/>
                <a:gd name="connsiteX13" fmla="*/ 306691 w 810997"/>
                <a:gd name="connsiteY13" fmla="*/ 792814 h 807459"/>
                <a:gd name="connsiteX0" fmla="*/ 316216 w 810997"/>
                <a:gd name="connsiteY0" fmla="*/ 816627 h 827356"/>
                <a:gd name="connsiteX1" fmla="*/ 163817 w 810997"/>
                <a:gd name="connsiteY1" fmla="*/ 759478 h 827356"/>
                <a:gd name="connsiteX2" fmla="*/ 20942 w 810997"/>
                <a:gd name="connsiteY2" fmla="*/ 535639 h 827356"/>
                <a:gd name="connsiteX3" fmla="*/ 20942 w 810997"/>
                <a:gd name="connsiteY3" fmla="*/ 230839 h 827356"/>
                <a:gd name="connsiteX4" fmla="*/ 211441 w 810997"/>
                <a:gd name="connsiteY4" fmla="*/ 35577 h 827356"/>
                <a:gd name="connsiteX5" fmla="*/ 525765 w 810997"/>
                <a:gd name="connsiteY5" fmla="*/ 11763 h 827356"/>
                <a:gd name="connsiteX6" fmla="*/ 759129 w 810997"/>
                <a:gd name="connsiteY6" fmla="*/ 167339 h 827356"/>
                <a:gd name="connsiteX7" fmla="*/ 808342 w 810997"/>
                <a:gd name="connsiteY7" fmla="*/ 362602 h 827356"/>
                <a:gd name="connsiteX8" fmla="*/ 708329 w 810997"/>
                <a:gd name="connsiteY8" fmla="*/ 267352 h 827356"/>
                <a:gd name="connsiteX9" fmla="*/ 752779 w 810997"/>
                <a:gd name="connsiteY9" fmla="*/ 373714 h 827356"/>
                <a:gd name="connsiteX10" fmla="*/ 640066 w 810997"/>
                <a:gd name="connsiteY10" fmla="*/ 383239 h 827356"/>
                <a:gd name="connsiteX11" fmla="*/ 571804 w 810997"/>
                <a:gd name="connsiteY11" fmla="*/ 334027 h 827356"/>
                <a:gd name="connsiteX12" fmla="*/ 382891 w 810997"/>
                <a:gd name="connsiteY12" fmla="*/ 488014 h 827356"/>
                <a:gd name="connsiteX13" fmla="*/ 316216 w 810997"/>
                <a:gd name="connsiteY13" fmla="*/ 816627 h 827356"/>
                <a:gd name="connsiteX0" fmla="*/ 316216 w 810997"/>
                <a:gd name="connsiteY0" fmla="*/ 816627 h 841624"/>
                <a:gd name="connsiteX1" fmla="*/ 163817 w 810997"/>
                <a:gd name="connsiteY1" fmla="*/ 759478 h 841624"/>
                <a:gd name="connsiteX2" fmla="*/ 20942 w 810997"/>
                <a:gd name="connsiteY2" fmla="*/ 535639 h 841624"/>
                <a:gd name="connsiteX3" fmla="*/ 20942 w 810997"/>
                <a:gd name="connsiteY3" fmla="*/ 230839 h 841624"/>
                <a:gd name="connsiteX4" fmla="*/ 211441 w 810997"/>
                <a:gd name="connsiteY4" fmla="*/ 35577 h 841624"/>
                <a:gd name="connsiteX5" fmla="*/ 525765 w 810997"/>
                <a:gd name="connsiteY5" fmla="*/ 11763 h 841624"/>
                <a:gd name="connsiteX6" fmla="*/ 759129 w 810997"/>
                <a:gd name="connsiteY6" fmla="*/ 167339 h 841624"/>
                <a:gd name="connsiteX7" fmla="*/ 808342 w 810997"/>
                <a:gd name="connsiteY7" fmla="*/ 362602 h 841624"/>
                <a:gd name="connsiteX8" fmla="*/ 708329 w 810997"/>
                <a:gd name="connsiteY8" fmla="*/ 267352 h 841624"/>
                <a:gd name="connsiteX9" fmla="*/ 752779 w 810997"/>
                <a:gd name="connsiteY9" fmla="*/ 373714 h 841624"/>
                <a:gd name="connsiteX10" fmla="*/ 640066 w 810997"/>
                <a:gd name="connsiteY10" fmla="*/ 383239 h 841624"/>
                <a:gd name="connsiteX11" fmla="*/ 571804 w 810997"/>
                <a:gd name="connsiteY11" fmla="*/ 334027 h 841624"/>
                <a:gd name="connsiteX12" fmla="*/ 382891 w 810997"/>
                <a:gd name="connsiteY12" fmla="*/ 488014 h 841624"/>
                <a:gd name="connsiteX13" fmla="*/ 316216 w 810997"/>
                <a:gd name="connsiteY13" fmla="*/ 816627 h 841624"/>
                <a:gd name="connsiteX0" fmla="*/ 321109 w 815890"/>
                <a:gd name="connsiteY0" fmla="*/ 816627 h 833399"/>
                <a:gd name="connsiteX1" fmla="*/ 248085 w 815890"/>
                <a:gd name="connsiteY1" fmla="*/ 759478 h 833399"/>
                <a:gd name="connsiteX2" fmla="*/ 25835 w 815890"/>
                <a:gd name="connsiteY2" fmla="*/ 535639 h 833399"/>
                <a:gd name="connsiteX3" fmla="*/ 25835 w 815890"/>
                <a:gd name="connsiteY3" fmla="*/ 230839 h 833399"/>
                <a:gd name="connsiteX4" fmla="*/ 216334 w 815890"/>
                <a:gd name="connsiteY4" fmla="*/ 35577 h 833399"/>
                <a:gd name="connsiteX5" fmla="*/ 530658 w 815890"/>
                <a:gd name="connsiteY5" fmla="*/ 11763 h 833399"/>
                <a:gd name="connsiteX6" fmla="*/ 764022 w 815890"/>
                <a:gd name="connsiteY6" fmla="*/ 167339 h 833399"/>
                <a:gd name="connsiteX7" fmla="*/ 813235 w 815890"/>
                <a:gd name="connsiteY7" fmla="*/ 362602 h 833399"/>
                <a:gd name="connsiteX8" fmla="*/ 713222 w 815890"/>
                <a:gd name="connsiteY8" fmla="*/ 267352 h 833399"/>
                <a:gd name="connsiteX9" fmla="*/ 757672 w 815890"/>
                <a:gd name="connsiteY9" fmla="*/ 373714 h 833399"/>
                <a:gd name="connsiteX10" fmla="*/ 644959 w 815890"/>
                <a:gd name="connsiteY10" fmla="*/ 383239 h 833399"/>
                <a:gd name="connsiteX11" fmla="*/ 576697 w 815890"/>
                <a:gd name="connsiteY11" fmla="*/ 334027 h 833399"/>
                <a:gd name="connsiteX12" fmla="*/ 387784 w 815890"/>
                <a:gd name="connsiteY12" fmla="*/ 488014 h 833399"/>
                <a:gd name="connsiteX13" fmla="*/ 321109 w 815890"/>
                <a:gd name="connsiteY13" fmla="*/ 816627 h 833399"/>
                <a:gd name="connsiteX0" fmla="*/ 321109 w 815890"/>
                <a:gd name="connsiteY0" fmla="*/ 816627 h 833399"/>
                <a:gd name="connsiteX1" fmla="*/ 248085 w 815890"/>
                <a:gd name="connsiteY1" fmla="*/ 759478 h 833399"/>
                <a:gd name="connsiteX2" fmla="*/ 25835 w 815890"/>
                <a:gd name="connsiteY2" fmla="*/ 535639 h 833399"/>
                <a:gd name="connsiteX3" fmla="*/ 25835 w 815890"/>
                <a:gd name="connsiteY3" fmla="*/ 230839 h 833399"/>
                <a:gd name="connsiteX4" fmla="*/ 216334 w 815890"/>
                <a:gd name="connsiteY4" fmla="*/ 35577 h 833399"/>
                <a:gd name="connsiteX5" fmla="*/ 530658 w 815890"/>
                <a:gd name="connsiteY5" fmla="*/ 11763 h 833399"/>
                <a:gd name="connsiteX6" fmla="*/ 764022 w 815890"/>
                <a:gd name="connsiteY6" fmla="*/ 167339 h 833399"/>
                <a:gd name="connsiteX7" fmla="*/ 813235 w 815890"/>
                <a:gd name="connsiteY7" fmla="*/ 362602 h 833399"/>
                <a:gd name="connsiteX8" fmla="*/ 713222 w 815890"/>
                <a:gd name="connsiteY8" fmla="*/ 267352 h 833399"/>
                <a:gd name="connsiteX9" fmla="*/ 747683 w 815890"/>
                <a:gd name="connsiteY9" fmla="*/ 393989 h 833399"/>
                <a:gd name="connsiteX10" fmla="*/ 644959 w 815890"/>
                <a:gd name="connsiteY10" fmla="*/ 383239 h 833399"/>
                <a:gd name="connsiteX11" fmla="*/ 576697 w 815890"/>
                <a:gd name="connsiteY11" fmla="*/ 334027 h 833399"/>
                <a:gd name="connsiteX12" fmla="*/ 387784 w 815890"/>
                <a:gd name="connsiteY12" fmla="*/ 488014 h 833399"/>
                <a:gd name="connsiteX13" fmla="*/ 321109 w 815890"/>
                <a:gd name="connsiteY13" fmla="*/ 816627 h 833399"/>
                <a:gd name="connsiteX0" fmla="*/ 321109 w 813491"/>
                <a:gd name="connsiteY0" fmla="*/ 816627 h 833399"/>
                <a:gd name="connsiteX1" fmla="*/ 248085 w 813491"/>
                <a:gd name="connsiteY1" fmla="*/ 759478 h 833399"/>
                <a:gd name="connsiteX2" fmla="*/ 25835 w 813491"/>
                <a:gd name="connsiteY2" fmla="*/ 535639 h 833399"/>
                <a:gd name="connsiteX3" fmla="*/ 25835 w 813491"/>
                <a:gd name="connsiteY3" fmla="*/ 230839 h 833399"/>
                <a:gd name="connsiteX4" fmla="*/ 216334 w 813491"/>
                <a:gd name="connsiteY4" fmla="*/ 35577 h 833399"/>
                <a:gd name="connsiteX5" fmla="*/ 530658 w 813491"/>
                <a:gd name="connsiteY5" fmla="*/ 11763 h 833399"/>
                <a:gd name="connsiteX6" fmla="*/ 764022 w 813491"/>
                <a:gd name="connsiteY6" fmla="*/ 167339 h 833399"/>
                <a:gd name="connsiteX7" fmla="*/ 813235 w 813491"/>
                <a:gd name="connsiteY7" fmla="*/ 362602 h 833399"/>
                <a:gd name="connsiteX8" fmla="*/ 755107 w 813491"/>
                <a:gd name="connsiteY8" fmla="*/ 319212 h 833399"/>
                <a:gd name="connsiteX9" fmla="*/ 747683 w 813491"/>
                <a:gd name="connsiteY9" fmla="*/ 393989 h 833399"/>
                <a:gd name="connsiteX10" fmla="*/ 644959 w 813491"/>
                <a:gd name="connsiteY10" fmla="*/ 383239 h 833399"/>
                <a:gd name="connsiteX11" fmla="*/ 576697 w 813491"/>
                <a:gd name="connsiteY11" fmla="*/ 334027 h 833399"/>
                <a:gd name="connsiteX12" fmla="*/ 387784 w 813491"/>
                <a:gd name="connsiteY12" fmla="*/ 488014 h 833399"/>
                <a:gd name="connsiteX13" fmla="*/ 321109 w 813491"/>
                <a:gd name="connsiteY13" fmla="*/ 816627 h 833399"/>
                <a:gd name="connsiteX0" fmla="*/ 321109 w 850297"/>
                <a:gd name="connsiteY0" fmla="*/ 816627 h 833399"/>
                <a:gd name="connsiteX1" fmla="*/ 248085 w 850297"/>
                <a:gd name="connsiteY1" fmla="*/ 759478 h 833399"/>
                <a:gd name="connsiteX2" fmla="*/ 25835 w 850297"/>
                <a:gd name="connsiteY2" fmla="*/ 535639 h 833399"/>
                <a:gd name="connsiteX3" fmla="*/ 25835 w 850297"/>
                <a:gd name="connsiteY3" fmla="*/ 230839 h 833399"/>
                <a:gd name="connsiteX4" fmla="*/ 216334 w 850297"/>
                <a:gd name="connsiteY4" fmla="*/ 35577 h 833399"/>
                <a:gd name="connsiteX5" fmla="*/ 530658 w 850297"/>
                <a:gd name="connsiteY5" fmla="*/ 11763 h 833399"/>
                <a:gd name="connsiteX6" fmla="*/ 764022 w 850297"/>
                <a:gd name="connsiteY6" fmla="*/ 167339 h 833399"/>
                <a:gd name="connsiteX7" fmla="*/ 850251 w 850297"/>
                <a:gd name="connsiteY7" fmla="*/ 393926 h 833399"/>
                <a:gd name="connsiteX8" fmla="*/ 755107 w 850297"/>
                <a:gd name="connsiteY8" fmla="*/ 319212 h 833399"/>
                <a:gd name="connsiteX9" fmla="*/ 747683 w 850297"/>
                <a:gd name="connsiteY9" fmla="*/ 393989 h 833399"/>
                <a:gd name="connsiteX10" fmla="*/ 644959 w 850297"/>
                <a:gd name="connsiteY10" fmla="*/ 383239 h 833399"/>
                <a:gd name="connsiteX11" fmla="*/ 576697 w 850297"/>
                <a:gd name="connsiteY11" fmla="*/ 334027 h 833399"/>
                <a:gd name="connsiteX12" fmla="*/ 387784 w 850297"/>
                <a:gd name="connsiteY12" fmla="*/ 488014 h 833399"/>
                <a:gd name="connsiteX13" fmla="*/ 321109 w 850297"/>
                <a:gd name="connsiteY13" fmla="*/ 816627 h 833399"/>
                <a:gd name="connsiteX0" fmla="*/ 321109 w 793326"/>
                <a:gd name="connsiteY0" fmla="*/ 816627 h 833399"/>
                <a:gd name="connsiteX1" fmla="*/ 248085 w 793326"/>
                <a:gd name="connsiteY1" fmla="*/ 759478 h 833399"/>
                <a:gd name="connsiteX2" fmla="*/ 25835 w 793326"/>
                <a:gd name="connsiteY2" fmla="*/ 535639 h 833399"/>
                <a:gd name="connsiteX3" fmla="*/ 25835 w 793326"/>
                <a:gd name="connsiteY3" fmla="*/ 230839 h 833399"/>
                <a:gd name="connsiteX4" fmla="*/ 216334 w 793326"/>
                <a:gd name="connsiteY4" fmla="*/ 35577 h 833399"/>
                <a:gd name="connsiteX5" fmla="*/ 530658 w 793326"/>
                <a:gd name="connsiteY5" fmla="*/ 11763 h 833399"/>
                <a:gd name="connsiteX6" fmla="*/ 764022 w 793326"/>
                <a:gd name="connsiteY6" fmla="*/ 167339 h 833399"/>
                <a:gd name="connsiteX7" fmla="*/ 788931 w 793326"/>
                <a:gd name="connsiteY7" fmla="*/ 400524 h 833399"/>
                <a:gd name="connsiteX8" fmla="*/ 755107 w 793326"/>
                <a:gd name="connsiteY8" fmla="*/ 319212 h 833399"/>
                <a:gd name="connsiteX9" fmla="*/ 747683 w 793326"/>
                <a:gd name="connsiteY9" fmla="*/ 393989 h 833399"/>
                <a:gd name="connsiteX10" fmla="*/ 644959 w 793326"/>
                <a:gd name="connsiteY10" fmla="*/ 383239 h 833399"/>
                <a:gd name="connsiteX11" fmla="*/ 576697 w 793326"/>
                <a:gd name="connsiteY11" fmla="*/ 334027 h 833399"/>
                <a:gd name="connsiteX12" fmla="*/ 387784 w 793326"/>
                <a:gd name="connsiteY12" fmla="*/ 488014 h 833399"/>
                <a:gd name="connsiteX13" fmla="*/ 321109 w 793326"/>
                <a:gd name="connsiteY13" fmla="*/ 816627 h 833399"/>
                <a:gd name="connsiteX0" fmla="*/ 321109 w 803903"/>
                <a:gd name="connsiteY0" fmla="*/ 816627 h 833399"/>
                <a:gd name="connsiteX1" fmla="*/ 248085 w 803903"/>
                <a:gd name="connsiteY1" fmla="*/ 759478 h 833399"/>
                <a:gd name="connsiteX2" fmla="*/ 25835 w 803903"/>
                <a:gd name="connsiteY2" fmla="*/ 535639 h 833399"/>
                <a:gd name="connsiteX3" fmla="*/ 25835 w 803903"/>
                <a:gd name="connsiteY3" fmla="*/ 230839 h 833399"/>
                <a:gd name="connsiteX4" fmla="*/ 216334 w 803903"/>
                <a:gd name="connsiteY4" fmla="*/ 35577 h 833399"/>
                <a:gd name="connsiteX5" fmla="*/ 530658 w 803903"/>
                <a:gd name="connsiteY5" fmla="*/ 11763 h 833399"/>
                <a:gd name="connsiteX6" fmla="*/ 764022 w 803903"/>
                <a:gd name="connsiteY6" fmla="*/ 167339 h 833399"/>
                <a:gd name="connsiteX7" fmla="*/ 802979 w 803903"/>
                <a:gd name="connsiteY7" fmla="*/ 397361 h 833399"/>
                <a:gd name="connsiteX8" fmla="*/ 755107 w 803903"/>
                <a:gd name="connsiteY8" fmla="*/ 319212 h 833399"/>
                <a:gd name="connsiteX9" fmla="*/ 747683 w 803903"/>
                <a:gd name="connsiteY9" fmla="*/ 393989 h 833399"/>
                <a:gd name="connsiteX10" fmla="*/ 644959 w 803903"/>
                <a:gd name="connsiteY10" fmla="*/ 383239 h 833399"/>
                <a:gd name="connsiteX11" fmla="*/ 576697 w 803903"/>
                <a:gd name="connsiteY11" fmla="*/ 334027 h 833399"/>
                <a:gd name="connsiteX12" fmla="*/ 387784 w 803903"/>
                <a:gd name="connsiteY12" fmla="*/ 488014 h 833399"/>
                <a:gd name="connsiteX13" fmla="*/ 321109 w 803903"/>
                <a:gd name="connsiteY13" fmla="*/ 816627 h 833399"/>
                <a:gd name="connsiteX0" fmla="*/ 321109 w 812334"/>
                <a:gd name="connsiteY0" fmla="*/ 817093 h 833865"/>
                <a:gd name="connsiteX1" fmla="*/ 248085 w 812334"/>
                <a:gd name="connsiteY1" fmla="*/ 759944 h 833865"/>
                <a:gd name="connsiteX2" fmla="*/ 25835 w 812334"/>
                <a:gd name="connsiteY2" fmla="*/ 536105 h 833865"/>
                <a:gd name="connsiteX3" fmla="*/ 25835 w 812334"/>
                <a:gd name="connsiteY3" fmla="*/ 231305 h 833865"/>
                <a:gd name="connsiteX4" fmla="*/ 216334 w 812334"/>
                <a:gd name="connsiteY4" fmla="*/ 36043 h 833865"/>
                <a:gd name="connsiteX5" fmla="*/ 530658 w 812334"/>
                <a:gd name="connsiteY5" fmla="*/ 12229 h 833865"/>
                <a:gd name="connsiteX6" fmla="*/ 784012 w 812334"/>
                <a:gd name="connsiteY6" fmla="*/ 174121 h 833865"/>
                <a:gd name="connsiteX7" fmla="*/ 802979 w 812334"/>
                <a:gd name="connsiteY7" fmla="*/ 397827 h 833865"/>
                <a:gd name="connsiteX8" fmla="*/ 755107 w 812334"/>
                <a:gd name="connsiteY8" fmla="*/ 319678 h 833865"/>
                <a:gd name="connsiteX9" fmla="*/ 747683 w 812334"/>
                <a:gd name="connsiteY9" fmla="*/ 394455 h 833865"/>
                <a:gd name="connsiteX10" fmla="*/ 644959 w 812334"/>
                <a:gd name="connsiteY10" fmla="*/ 383705 h 833865"/>
                <a:gd name="connsiteX11" fmla="*/ 576697 w 812334"/>
                <a:gd name="connsiteY11" fmla="*/ 334493 h 833865"/>
                <a:gd name="connsiteX12" fmla="*/ 387784 w 812334"/>
                <a:gd name="connsiteY12" fmla="*/ 488480 h 833865"/>
                <a:gd name="connsiteX13" fmla="*/ 321109 w 812334"/>
                <a:gd name="connsiteY13" fmla="*/ 817093 h 833865"/>
                <a:gd name="connsiteX0" fmla="*/ 321109 w 826771"/>
                <a:gd name="connsiteY0" fmla="*/ 817093 h 833865"/>
                <a:gd name="connsiteX1" fmla="*/ 248085 w 826771"/>
                <a:gd name="connsiteY1" fmla="*/ 759944 h 833865"/>
                <a:gd name="connsiteX2" fmla="*/ 25835 w 826771"/>
                <a:gd name="connsiteY2" fmla="*/ 536105 h 833865"/>
                <a:gd name="connsiteX3" fmla="*/ 25835 w 826771"/>
                <a:gd name="connsiteY3" fmla="*/ 231305 h 833865"/>
                <a:gd name="connsiteX4" fmla="*/ 216334 w 826771"/>
                <a:gd name="connsiteY4" fmla="*/ 36043 h 833865"/>
                <a:gd name="connsiteX5" fmla="*/ 530658 w 826771"/>
                <a:gd name="connsiteY5" fmla="*/ 12229 h 833865"/>
                <a:gd name="connsiteX6" fmla="*/ 784012 w 826771"/>
                <a:gd name="connsiteY6" fmla="*/ 174121 h 833865"/>
                <a:gd name="connsiteX7" fmla="*/ 824049 w 826771"/>
                <a:gd name="connsiteY7" fmla="*/ 393084 h 833865"/>
                <a:gd name="connsiteX8" fmla="*/ 755107 w 826771"/>
                <a:gd name="connsiteY8" fmla="*/ 319678 h 833865"/>
                <a:gd name="connsiteX9" fmla="*/ 747683 w 826771"/>
                <a:gd name="connsiteY9" fmla="*/ 394455 h 833865"/>
                <a:gd name="connsiteX10" fmla="*/ 644959 w 826771"/>
                <a:gd name="connsiteY10" fmla="*/ 383705 h 833865"/>
                <a:gd name="connsiteX11" fmla="*/ 576697 w 826771"/>
                <a:gd name="connsiteY11" fmla="*/ 334493 h 833865"/>
                <a:gd name="connsiteX12" fmla="*/ 387784 w 826771"/>
                <a:gd name="connsiteY12" fmla="*/ 488480 h 833865"/>
                <a:gd name="connsiteX13" fmla="*/ 321109 w 826771"/>
                <a:gd name="connsiteY13" fmla="*/ 817093 h 833865"/>
                <a:gd name="connsiteX0" fmla="*/ 321109 w 826936"/>
                <a:gd name="connsiteY0" fmla="*/ 817093 h 833865"/>
                <a:gd name="connsiteX1" fmla="*/ 248085 w 826936"/>
                <a:gd name="connsiteY1" fmla="*/ 759944 h 833865"/>
                <a:gd name="connsiteX2" fmla="*/ 25835 w 826936"/>
                <a:gd name="connsiteY2" fmla="*/ 536105 h 833865"/>
                <a:gd name="connsiteX3" fmla="*/ 25835 w 826936"/>
                <a:gd name="connsiteY3" fmla="*/ 231305 h 833865"/>
                <a:gd name="connsiteX4" fmla="*/ 216334 w 826936"/>
                <a:gd name="connsiteY4" fmla="*/ 36043 h 833865"/>
                <a:gd name="connsiteX5" fmla="*/ 530658 w 826936"/>
                <a:gd name="connsiteY5" fmla="*/ 12229 h 833865"/>
                <a:gd name="connsiteX6" fmla="*/ 784012 w 826936"/>
                <a:gd name="connsiteY6" fmla="*/ 174121 h 833865"/>
                <a:gd name="connsiteX7" fmla="*/ 824049 w 826936"/>
                <a:gd name="connsiteY7" fmla="*/ 393084 h 833865"/>
                <a:gd name="connsiteX8" fmla="*/ 752873 w 826936"/>
                <a:gd name="connsiteY8" fmla="*/ 298550 h 833865"/>
                <a:gd name="connsiteX9" fmla="*/ 747683 w 826936"/>
                <a:gd name="connsiteY9" fmla="*/ 394455 h 833865"/>
                <a:gd name="connsiteX10" fmla="*/ 644959 w 826936"/>
                <a:gd name="connsiteY10" fmla="*/ 383705 h 833865"/>
                <a:gd name="connsiteX11" fmla="*/ 576697 w 826936"/>
                <a:gd name="connsiteY11" fmla="*/ 334493 h 833865"/>
                <a:gd name="connsiteX12" fmla="*/ 387784 w 826936"/>
                <a:gd name="connsiteY12" fmla="*/ 488480 h 833865"/>
                <a:gd name="connsiteX13" fmla="*/ 321109 w 826936"/>
                <a:gd name="connsiteY13" fmla="*/ 817093 h 833865"/>
                <a:gd name="connsiteX0" fmla="*/ 321109 w 826936"/>
                <a:gd name="connsiteY0" fmla="*/ 817093 h 833865"/>
                <a:gd name="connsiteX1" fmla="*/ 248085 w 826936"/>
                <a:gd name="connsiteY1" fmla="*/ 759944 h 833865"/>
                <a:gd name="connsiteX2" fmla="*/ 25835 w 826936"/>
                <a:gd name="connsiteY2" fmla="*/ 536105 h 833865"/>
                <a:gd name="connsiteX3" fmla="*/ 25835 w 826936"/>
                <a:gd name="connsiteY3" fmla="*/ 231305 h 833865"/>
                <a:gd name="connsiteX4" fmla="*/ 216334 w 826936"/>
                <a:gd name="connsiteY4" fmla="*/ 36043 h 833865"/>
                <a:gd name="connsiteX5" fmla="*/ 530658 w 826936"/>
                <a:gd name="connsiteY5" fmla="*/ 12229 h 833865"/>
                <a:gd name="connsiteX6" fmla="*/ 784012 w 826936"/>
                <a:gd name="connsiteY6" fmla="*/ 174121 h 833865"/>
                <a:gd name="connsiteX7" fmla="*/ 824049 w 826936"/>
                <a:gd name="connsiteY7" fmla="*/ 393084 h 833865"/>
                <a:gd name="connsiteX8" fmla="*/ 752873 w 826936"/>
                <a:gd name="connsiteY8" fmla="*/ 298550 h 833865"/>
                <a:gd name="connsiteX9" fmla="*/ 747683 w 826936"/>
                <a:gd name="connsiteY9" fmla="*/ 394455 h 833865"/>
                <a:gd name="connsiteX10" fmla="*/ 644959 w 826936"/>
                <a:gd name="connsiteY10" fmla="*/ 383705 h 833865"/>
                <a:gd name="connsiteX11" fmla="*/ 576697 w 826936"/>
                <a:gd name="connsiteY11" fmla="*/ 334493 h 833865"/>
                <a:gd name="connsiteX12" fmla="*/ 387784 w 826936"/>
                <a:gd name="connsiteY12" fmla="*/ 488480 h 833865"/>
                <a:gd name="connsiteX13" fmla="*/ 321109 w 826936"/>
                <a:gd name="connsiteY13" fmla="*/ 817093 h 833865"/>
                <a:gd name="connsiteX0" fmla="*/ 321109 w 835627"/>
                <a:gd name="connsiteY0" fmla="*/ 817093 h 833865"/>
                <a:gd name="connsiteX1" fmla="*/ 248085 w 835627"/>
                <a:gd name="connsiteY1" fmla="*/ 759944 h 833865"/>
                <a:gd name="connsiteX2" fmla="*/ 25835 w 835627"/>
                <a:gd name="connsiteY2" fmla="*/ 536105 h 833865"/>
                <a:gd name="connsiteX3" fmla="*/ 25835 w 835627"/>
                <a:gd name="connsiteY3" fmla="*/ 231305 h 833865"/>
                <a:gd name="connsiteX4" fmla="*/ 216334 w 835627"/>
                <a:gd name="connsiteY4" fmla="*/ 36043 h 833865"/>
                <a:gd name="connsiteX5" fmla="*/ 530658 w 835627"/>
                <a:gd name="connsiteY5" fmla="*/ 12229 h 833865"/>
                <a:gd name="connsiteX6" fmla="*/ 784012 w 835627"/>
                <a:gd name="connsiteY6" fmla="*/ 174121 h 833865"/>
                <a:gd name="connsiteX7" fmla="*/ 824049 w 835627"/>
                <a:gd name="connsiteY7" fmla="*/ 393084 h 833865"/>
                <a:gd name="connsiteX8" fmla="*/ 752873 w 835627"/>
                <a:gd name="connsiteY8" fmla="*/ 298550 h 833865"/>
                <a:gd name="connsiteX9" fmla="*/ 747683 w 835627"/>
                <a:gd name="connsiteY9" fmla="*/ 394455 h 833865"/>
                <a:gd name="connsiteX10" fmla="*/ 644959 w 835627"/>
                <a:gd name="connsiteY10" fmla="*/ 383705 h 833865"/>
                <a:gd name="connsiteX11" fmla="*/ 576697 w 835627"/>
                <a:gd name="connsiteY11" fmla="*/ 334493 h 833865"/>
                <a:gd name="connsiteX12" fmla="*/ 387784 w 835627"/>
                <a:gd name="connsiteY12" fmla="*/ 488480 h 833865"/>
                <a:gd name="connsiteX13" fmla="*/ 321109 w 835627"/>
                <a:gd name="connsiteY13" fmla="*/ 817093 h 833865"/>
                <a:gd name="connsiteX0" fmla="*/ 321109 w 825198"/>
                <a:gd name="connsiteY0" fmla="*/ 817093 h 833865"/>
                <a:gd name="connsiteX1" fmla="*/ 248085 w 825198"/>
                <a:gd name="connsiteY1" fmla="*/ 759944 h 833865"/>
                <a:gd name="connsiteX2" fmla="*/ 25835 w 825198"/>
                <a:gd name="connsiteY2" fmla="*/ 536105 h 833865"/>
                <a:gd name="connsiteX3" fmla="*/ 25835 w 825198"/>
                <a:gd name="connsiteY3" fmla="*/ 231305 h 833865"/>
                <a:gd name="connsiteX4" fmla="*/ 216334 w 825198"/>
                <a:gd name="connsiteY4" fmla="*/ 36043 h 833865"/>
                <a:gd name="connsiteX5" fmla="*/ 530658 w 825198"/>
                <a:gd name="connsiteY5" fmla="*/ 12229 h 833865"/>
                <a:gd name="connsiteX6" fmla="*/ 784012 w 825198"/>
                <a:gd name="connsiteY6" fmla="*/ 174121 h 833865"/>
                <a:gd name="connsiteX7" fmla="*/ 810271 w 825198"/>
                <a:gd name="connsiteY7" fmla="*/ 393483 h 833865"/>
                <a:gd name="connsiteX8" fmla="*/ 752873 w 825198"/>
                <a:gd name="connsiteY8" fmla="*/ 298550 h 833865"/>
                <a:gd name="connsiteX9" fmla="*/ 747683 w 825198"/>
                <a:gd name="connsiteY9" fmla="*/ 394455 h 833865"/>
                <a:gd name="connsiteX10" fmla="*/ 644959 w 825198"/>
                <a:gd name="connsiteY10" fmla="*/ 383705 h 833865"/>
                <a:gd name="connsiteX11" fmla="*/ 576697 w 825198"/>
                <a:gd name="connsiteY11" fmla="*/ 334493 h 833865"/>
                <a:gd name="connsiteX12" fmla="*/ 387784 w 825198"/>
                <a:gd name="connsiteY12" fmla="*/ 488480 h 833865"/>
                <a:gd name="connsiteX13" fmla="*/ 321109 w 825198"/>
                <a:gd name="connsiteY13" fmla="*/ 817093 h 833865"/>
                <a:gd name="connsiteX0" fmla="*/ 319008 w 823097"/>
                <a:gd name="connsiteY0" fmla="*/ 817093 h 829279"/>
                <a:gd name="connsiteX1" fmla="*/ 212954 w 823097"/>
                <a:gd name="connsiteY1" fmla="*/ 737638 h 829279"/>
                <a:gd name="connsiteX2" fmla="*/ 23734 w 823097"/>
                <a:gd name="connsiteY2" fmla="*/ 536105 h 829279"/>
                <a:gd name="connsiteX3" fmla="*/ 23734 w 823097"/>
                <a:gd name="connsiteY3" fmla="*/ 231305 h 829279"/>
                <a:gd name="connsiteX4" fmla="*/ 214233 w 823097"/>
                <a:gd name="connsiteY4" fmla="*/ 36043 h 829279"/>
                <a:gd name="connsiteX5" fmla="*/ 528557 w 823097"/>
                <a:gd name="connsiteY5" fmla="*/ 12229 h 829279"/>
                <a:gd name="connsiteX6" fmla="*/ 781911 w 823097"/>
                <a:gd name="connsiteY6" fmla="*/ 174121 h 829279"/>
                <a:gd name="connsiteX7" fmla="*/ 808170 w 823097"/>
                <a:gd name="connsiteY7" fmla="*/ 393483 h 829279"/>
                <a:gd name="connsiteX8" fmla="*/ 750772 w 823097"/>
                <a:gd name="connsiteY8" fmla="*/ 298550 h 829279"/>
                <a:gd name="connsiteX9" fmla="*/ 745582 w 823097"/>
                <a:gd name="connsiteY9" fmla="*/ 394455 h 829279"/>
                <a:gd name="connsiteX10" fmla="*/ 642858 w 823097"/>
                <a:gd name="connsiteY10" fmla="*/ 383705 h 829279"/>
                <a:gd name="connsiteX11" fmla="*/ 574596 w 823097"/>
                <a:gd name="connsiteY11" fmla="*/ 334493 h 829279"/>
                <a:gd name="connsiteX12" fmla="*/ 385683 w 823097"/>
                <a:gd name="connsiteY12" fmla="*/ 488480 h 829279"/>
                <a:gd name="connsiteX13" fmla="*/ 319008 w 823097"/>
                <a:gd name="connsiteY13" fmla="*/ 817093 h 829279"/>
                <a:gd name="connsiteX0" fmla="*/ 278285 w 823096"/>
                <a:gd name="connsiteY0" fmla="*/ 820856 h 832703"/>
                <a:gd name="connsiteX1" fmla="*/ 212953 w 823096"/>
                <a:gd name="connsiteY1" fmla="*/ 737638 h 832703"/>
                <a:gd name="connsiteX2" fmla="*/ 23733 w 823096"/>
                <a:gd name="connsiteY2" fmla="*/ 536105 h 832703"/>
                <a:gd name="connsiteX3" fmla="*/ 23733 w 823096"/>
                <a:gd name="connsiteY3" fmla="*/ 231305 h 832703"/>
                <a:gd name="connsiteX4" fmla="*/ 214232 w 823096"/>
                <a:gd name="connsiteY4" fmla="*/ 36043 h 832703"/>
                <a:gd name="connsiteX5" fmla="*/ 528556 w 823096"/>
                <a:gd name="connsiteY5" fmla="*/ 12229 h 832703"/>
                <a:gd name="connsiteX6" fmla="*/ 781910 w 823096"/>
                <a:gd name="connsiteY6" fmla="*/ 174121 h 832703"/>
                <a:gd name="connsiteX7" fmla="*/ 808169 w 823096"/>
                <a:gd name="connsiteY7" fmla="*/ 393483 h 832703"/>
                <a:gd name="connsiteX8" fmla="*/ 750771 w 823096"/>
                <a:gd name="connsiteY8" fmla="*/ 298550 h 832703"/>
                <a:gd name="connsiteX9" fmla="*/ 745581 w 823096"/>
                <a:gd name="connsiteY9" fmla="*/ 394455 h 832703"/>
                <a:gd name="connsiteX10" fmla="*/ 642857 w 823096"/>
                <a:gd name="connsiteY10" fmla="*/ 383705 h 832703"/>
                <a:gd name="connsiteX11" fmla="*/ 574595 w 823096"/>
                <a:gd name="connsiteY11" fmla="*/ 334493 h 832703"/>
                <a:gd name="connsiteX12" fmla="*/ 385682 w 823096"/>
                <a:gd name="connsiteY12" fmla="*/ 488480 h 832703"/>
                <a:gd name="connsiteX13" fmla="*/ 278285 w 823096"/>
                <a:gd name="connsiteY13" fmla="*/ 820856 h 832703"/>
                <a:gd name="connsiteX0" fmla="*/ 278285 w 823096"/>
                <a:gd name="connsiteY0" fmla="*/ 820856 h 842731"/>
                <a:gd name="connsiteX1" fmla="*/ 212953 w 823096"/>
                <a:gd name="connsiteY1" fmla="*/ 737638 h 842731"/>
                <a:gd name="connsiteX2" fmla="*/ 23733 w 823096"/>
                <a:gd name="connsiteY2" fmla="*/ 536105 h 842731"/>
                <a:gd name="connsiteX3" fmla="*/ 23733 w 823096"/>
                <a:gd name="connsiteY3" fmla="*/ 231305 h 842731"/>
                <a:gd name="connsiteX4" fmla="*/ 214232 w 823096"/>
                <a:gd name="connsiteY4" fmla="*/ 36043 h 842731"/>
                <a:gd name="connsiteX5" fmla="*/ 528556 w 823096"/>
                <a:gd name="connsiteY5" fmla="*/ 12229 h 842731"/>
                <a:gd name="connsiteX6" fmla="*/ 781910 w 823096"/>
                <a:gd name="connsiteY6" fmla="*/ 174121 h 842731"/>
                <a:gd name="connsiteX7" fmla="*/ 808169 w 823096"/>
                <a:gd name="connsiteY7" fmla="*/ 393483 h 842731"/>
                <a:gd name="connsiteX8" fmla="*/ 750771 w 823096"/>
                <a:gd name="connsiteY8" fmla="*/ 298550 h 842731"/>
                <a:gd name="connsiteX9" fmla="*/ 745581 w 823096"/>
                <a:gd name="connsiteY9" fmla="*/ 394455 h 842731"/>
                <a:gd name="connsiteX10" fmla="*/ 642857 w 823096"/>
                <a:gd name="connsiteY10" fmla="*/ 383705 h 842731"/>
                <a:gd name="connsiteX11" fmla="*/ 574595 w 823096"/>
                <a:gd name="connsiteY11" fmla="*/ 334493 h 842731"/>
                <a:gd name="connsiteX12" fmla="*/ 385682 w 823096"/>
                <a:gd name="connsiteY12" fmla="*/ 488480 h 842731"/>
                <a:gd name="connsiteX13" fmla="*/ 278285 w 823096"/>
                <a:gd name="connsiteY13" fmla="*/ 820856 h 842731"/>
                <a:gd name="connsiteX0" fmla="*/ 315964 w 823096"/>
                <a:gd name="connsiteY0" fmla="*/ 804259 h 828255"/>
                <a:gd name="connsiteX1" fmla="*/ 212953 w 823096"/>
                <a:gd name="connsiteY1" fmla="*/ 737638 h 828255"/>
                <a:gd name="connsiteX2" fmla="*/ 23733 w 823096"/>
                <a:gd name="connsiteY2" fmla="*/ 536105 h 828255"/>
                <a:gd name="connsiteX3" fmla="*/ 23733 w 823096"/>
                <a:gd name="connsiteY3" fmla="*/ 231305 h 828255"/>
                <a:gd name="connsiteX4" fmla="*/ 214232 w 823096"/>
                <a:gd name="connsiteY4" fmla="*/ 36043 h 828255"/>
                <a:gd name="connsiteX5" fmla="*/ 528556 w 823096"/>
                <a:gd name="connsiteY5" fmla="*/ 12229 h 828255"/>
                <a:gd name="connsiteX6" fmla="*/ 781910 w 823096"/>
                <a:gd name="connsiteY6" fmla="*/ 174121 h 828255"/>
                <a:gd name="connsiteX7" fmla="*/ 808169 w 823096"/>
                <a:gd name="connsiteY7" fmla="*/ 393483 h 828255"/>
                <a:gd name="connsiteX8" fmla="*/ 750771 w 823096"/>
                <a:gd name="connsiteY8" fmla="*/ 298550 h 828255"/>
                <a:gd name="connsiteX9" fmla="*/ 745581 w 823096"/>
                <a:gd name="connsiteY9" fmla="*/ 394455 h 828255"/>
                <a:gd name="connsiteX10" fmla="*/ 642857 w 823096"/>
                <a:gd name="connsiteY10" fmla="*/ 383705 h 828255"/>
                <a:gd name="connsiteX11" fmla="*/ 574595 w 823096"/>
                <a:gd name="connsiteY11" fmla="*/ 334493 h 828255"/>
                <a:gd name="connsiteX12" fmla="*/ 385682 w 823096"/>
                <a:gd name="connsiteY12" fmla="*/ 488480 h 828255"/>
                <a:gd name="connsiteX13" fmla="*/ 315964 w 823096"/>
                <a:gd name="connsiteY13" fmla="*/ 804259 h 8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3096" h="828255">
                  <a:moveTo>
                    <a:pt x="315964" y="804259"/>
                  </a:moveTo>
                  <a:cubicBezTo>
                    <a:pt x="223769" y="870880"/>
                    <a:pt x="261658" y="782330"/>
                    <a:pt x="212953" y="737638"/>
                  </a:cubicBezTo>
                  <a:cubicBezTo>
                    <a:pt x="164248" y="692946"/>
                    <a:pt x="55270" y="620494"/>
                    <a:pt x="23733" y="536105"/>
                  </a:cubicBezTo>
                  <a:cubicBezTo>
                    <a:pt x="-7804" y="451716"/>
                    <a:pt x="-8017" y="314649"/>
                    <a:pt x="23733" y="231305"/>
                  </a:cubicBezTo>
                  <a:cubicBezTo>
                    <a:pt x="55483" y="147961"/>
                    <a:pt x="130095" y="72556"/>
                    <a:pt x="214232" y="36043"/>
                  </a:cubicBezTo>
                  <a:cubicBezTo>
                    <a:pt x="298369" y="-470"/>
                    <a:pt x="433943" y="-10784"/>
                    <a:pt x="528556" y="12229"/>
                  </a:cubicBezTo>
                  <a:cubicBezTo>
                    <a:pt x="623169" y="35242"/>
                    <a:pt x="735308" y="110579"/>
                    <a:pt x="781910" y="174121"/>
                  </a:cubicBezTo>
                  <a:cubicBezTo>
                    <a:pt x="828512" y="237663"/>
                    <a:pt x="833028" y="444028"/>
                    <a:pt x="808169" y="393483"/>
                  </a:cubicBezTo>
                  <a:cubicBezTo>
                    <a:pt x="783310" y="342938"/>
                    <a:pt x="761202" y="298388"/>
                    <a:pt x="750771" y="298550"/>
                  </a:cubicBezTo>
                  <a:cubicBezTo>
                    <a:pt x="740340" y="298712"/>
                    <a:pt x="763567" y="380263"/>
                    <a:pt x="745581" y="394455"/>
                  </a:cubicBezTo>
                  <a:cubicBezTo>
                    <a:pt x="727595" y="408647"/>
                    <a:pt x="671355" y="393699"/>
                    <a:pt x="642857" y="383705"/>
                  </a:cubicBezTo>
                  <a:cubicBezTo>
                    <a:pt x="614359" y="373711"/>
                    <a:pt x="631745" y="305918"/>
                    <a:pt x="574595" y="334493"/>
                  </a:cubicBezTo>
                  <a:cubicBezTo>
                    <a:pt x="517445" y="363068"/>
                    <a:pt x="428787" y="410186"/>
                    <a:pt x="385682" y="488480"/>
                  </a:cubicBezTo>
                  <a:cubicBezTo>
                    <a:pt x="342577" y="566774"/>
                    <a:pt x="408159" y="737638"/>
                    <a:pt x="315964" y="804259"/>
                  </a:cubicBezTo>
                  <a:close/>
                </a:path>
              </a:pathLst>
            </a:custGeom>
            <a:solidFill>
              <a:srgbClr val="674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96" tIns="39147" rIns="78296" bIns="39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41"/>
            </a:p>
          </p:txBody>
        </p:sp>
        <p:sp>
          <p:nvSpPr>
            <p:cNvPr id="11" name="자유형 10"/>
            <p:cNvSpPr/>
            <p:nvPr/>
          </p:nvSpPr>
          <p:spPr>
            <a:xfrm rot="20819454" flipH="1">
              <a:off x="10504548" y="3295380"/>
              <a:ext cx="106791" cy="258887"/>
            </a:xfrm>
            <a:custGeom>
              <a:avLst/>
              <a:gdLst>
                <a:gd name="connsiteX0" fmla="*/ 71438 w 71438"/>
                <a:gd name="connsiteY0" fmla="*/ 0 h 152414"/>
                <a:gd name="connsiteX1" fmla="*/ 21431 w 71438"/>
                <a:gd name="connsiteY1" fmla="*/ 152400 h 152414"/>
                <a:gd name="connsiteX2" fmla="*/ 0 w 71438"/>
                <a:gd name="connsiteY2" fmla="*/ 7144 h 15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8" h="152414">
                  <a:moveTo>
                    <a:pt x="71438" y="0"/>
                  </a:moveTo>
                  <a:cubicBezTo>
                    <a:pt x="52387" y="75604"/>
                    <a:pt x="33337" y="151209"/>
                    <a:pt x="21431" y="152400"/>
                  </a:cubicBezTo>
                  <a:cubicBezTo>
                    <a:pt x="9525" y="153591"/>
                    <a:pt x="4762" y="80367"/>
                    <a:pt x="0" y="7144"/>
                  </a:cubicBezTo>
                </a:path>
              </a:pathLst>
            </a:custGeom>
            <a:solidFill>
              <a:srgbClr val="674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12" name="자유형 11"/>
            <p:cNvSpPr/>
            <p:nvPr/>
          </p:nvSpPr>
          <p:spPr>
            <a:xfrm rot="20819454" flipH="1">
              <a:off x="10665017" y="3284229"/>
              <a:ext cx="154908" cy="644102"/>
            </a:xfrm>
            <a:custGeom>
              <a:avLst/>
              <a:gdLst>
                <a:gd name="connsiteX0" fmla="*/ 71438 w 71438"/>
                <a:gd name="connsiteY0" fmla="*/ 0 h 152414"/>
                <a:gd name="connsiteX1" fmla="*/ 21431 w 71438"/>
                <a:gd name="connsiteY1" fmla="*/ 152400 h 152414"/>
                <a:gd name="connsiteX2" fmla="*/ 0 w 71438"/>
                <a:gd name="connsiteY2" fmla="*/ 7144 h 152414"/>
                <a:gd name="connsiteX0" fmla="*/ 71438 w 71438"/>
                <a:gd name="connsiteY0" fmla="*/ 0 h 152674"/>
                <a:gd name="connsiteX1" fmla="*/ 21431 w 71438"/>
                <a:gd name="connsiteY1" fmla="*/ 152400 h 152674"/>
                <a:gd name="connsiteX2" fmla="*/ 0 w 71438"/>
                <a:gd name="connsiteY2" fmla="*/ 7144 h 152674"/>
                <a:gd name="connsiteX0" fmla="*/ 104776 w 104776"/>
                <a:gd name="connsiteY0" fmla="*/ 0 h 152796"/>
                <a:gd name="connsiteX1" fmla="*/ 54769 w 104776"/>
                <a:gd name="connsiteY1" fmla="*/ 152400 h 152796"/>
                <a:gd name="connsiteX2" fmla="*/ 0 w 104776"/>
                <a:gd name="connsiteY2" fmla="*/ 32850 h 15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6" h="152796">
                  <a:moveTo>
                    <a:pt x="104776" y="0"/>
                  </a:moveTo>
                  <a:cubicBezTo>
                    <a:pt x="85725" y="75604"/>
                    <a:pt x="72232" y="146925"/>
                    <a:pt x="54769" y="152400"/>
                  </a:cubicBezTo>
                  <a:cubicBezTo>
                    <a:pt x="37306" y="157875"/>
                    <a:pt x="4762" y="106073"/>
                    <a:pt x="0" y="32850"/>
                  </a:cubicBezTo>
                </a:path>
              </a:pathLst>
            </a:custGeom>
            <a:solidFill>
              <a:srgbClr val="674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13" name="자유형 12"/>
            <p:cNvSpPr/>
            <p:nvPr/>
          </p:nvSpPr>
          <p:spPr>
            <a:xfrm rot="20819454" flipH="1">
              <a:off x="10255354" y="3654984"/>
              <a:ext cx="65724" cy="125218"/>
            </a:xfrm>
            <a:custGeom>
              <a:avLst/>
              <a:gdLst>
                <a:gd name="connsiteX0" fmla="*/ 0 w 44454"/>
                <a:gd name="connsiteY0" fmla="*/ 0 h 82550"/>
                <a:gd name="connsiteX1" fmla="*/ 44450 w 44454"/>
                <a:gd name="connsiteY1" fmla="*/ 34925 h 82550"/>
                <a:gd name="connsiteX2" fmla="*/ 3175 w 44454"/>
                <a:gd name="connsiteY2" fmla="*/ 8255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54" h="82550">
                  <a:moveTo>
                    <a:pt x="0" y="0"/>
                  </a:moveTo>
                  <a:cubicBezTo>
                    <a:pt x="21960" y="10583"/>
                    <a:pt x="43921" y="21167"/>
                    <a:pt x="44450" y="34925"/>
                  </a:cubicBezTo>
                  <a:cubicBezTo>
                    <a:pt x="44979" y="48683"/>
                    <a:pt x="3175" y="82550"/>
                    <a:pt x="3175" y="82550"/>
                  </a:cubicBezTo>
                </a:path>
              </a:pathLst>
            </a:custGeom>
            <a:solidFill>
              <a:srgbClr val="F8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14" name="자유형 13"/>
            <p:cNvSpPr/>
            <p:nvPr/>
          </p:nvSpPr>
          <p:spPr>
            <a:xfrm rot="29084" flipH="1">
              <a:off x="11112878" y="4268735"/>
              <a:ext cx="691639" cy="1201365"/>
            </a:xfrm>
            <a:custGeom>
              <a:avLst/>
              <a:gdLst>
                <a:gd name="connsiteX0" fmla="*/ 240083 w 325808"/>
                <a:gd name="connsiteY0" fmla="*/ 0 h 533578"/>
                <a:gd name="connsiteX1" fmla="*/ 135308 w 325808"/>
                <a:gd name="connsiteY1" fmla="*/ 90488 h 533578"/>
                <a:gd name="connsiteX2" fmla="*/ 6720 w 325808"/>
                <a:gd name="connsiteY2" fmla="*/ 376238 h 533578"/>
                <a:gd name="connsiteX3" fmla="*/ 40058 w 325808"/>
                <a:gd name="connsiteY3" fmla="*/ 533400 h 533578"/>
                <a:gd name="connsiteX4" fmla="*/ 225795 w 325808"/>
                <a:gd name="connsiteY4" fmla="*/ 400050 h 533578"/>
                <a:gd name="connsiteX5" fmla="*/ 325808 w 325808"/>
                <a:gd name="connsiteY5" fmla="*/ 85725 h 533578"/>
                <a:gd name="connsiteX0" fmla="*/ 238907 w 324632"/>
                <a:gd name="connsiteY0" fmla="*/ 0 h 595412"/>
                <a:gd name="connsiteX1" fmla="*/ 134132 w 324632"/>
                <a:gd name="connsiteY1" fmla="*/ 90488 h 595412"/>
                <a:gd name="connsiteX2" fmla="*/ 5544 w 324632"/>
                <a:gd name="connsiteY2" fmla="*/ 376238 h 595412"/>
                <a:gd name="connsiteX3" fmla="*/ 43644 w 324632"/>
                <a:gd name="connsiteY3" fmla="*/ 595312 h 595412"/>
                <a:gd name="connsiteX4" fmla="*/ 224619 w 324632"/>
                <a:gd name="connsiteY4" fmla="*/ 400050 h 595412"/>
                <a:gd name="connsiteX5" fmla="*/ 324632 w 324632"/>
                <a:gd name="connsiteY5" fmla="*/ 85725 h 595412"/>
                <a:gd name="connsiteX0" fmla="*/ 237784 w 323509"/>
                <a:gd name="connsiteY0" fmla="*/ 0 h 595430"/>
                <a:gd name="connsiteX1" fmla="*/ 133009 w 323509"/>
                <a:gd name="connsiteY1" fmla="*/ 90488 h 595430"/>
                <a:gd name="connsiteX2" fmla="*/ 4421 w 323509"/>
                <a:gd name="connsiteY2" fmla="*/ 376238 h 595430"/>
                <a:gd name="connsiteX3" fmla="*/ 42521 w 323509"/>
                <a:gd name="connsiteY3" fmla="*/ 595312 h 595430"/>
                <a:gd name="connsiteX4" fmla="*/ 166346 w 323509"/>
                <a:gd name="connsiteY4" fmla="*/ 347662 h 595430"/>
                <a:gd name="connsiteX5" fmla="*/ 323509 w 323509"/>
                <a:gd name="connsiteY5" fmla="*/ 85725 h 595430"/>
                <a:gd name="connsiteX0" fmla="*/ 253311 w 339036"/>
                <a:gd name="connsiteY0" fmla="*/ 0 h 598621"/>
                <a:gd name="connsiteX1" fmla="*/ 148536 w 339036"/>
                <a:gd name="connsiteY1" fmla="*/ 90488 h 598621"/>
                <a:gd name="connsiteX2" fmla="*/ 19948 w 339036"/>
                <a:gd name="connsiteY2" fmla="*/ 376238 h 598621"/>
                <a:gd name="connsiteX3" fmla="*/ 58048 w 339036"/>
                <a:gd name="connsiteY3" fmla="*/ 595312 h 598621"/>
                <a:gd name="connsiteX4" fmla="*/ 181873 w 339036"/>
                <a:gd name="connsiteY4" fmla="*/ 347662 h 598621"/>
                <a:gd name="connsiteX5" fmla="*/ 339036 w 339036"/>
                <a:gd name="connsiteY5" fmla="*/ 85725 h 598621"/>
                <a:gd name="connsiteX0" fmla="*/ 235074 w 339036"/>
                <a:gd name="connsiteY0" fmla="*/ 0 h 616605"/>
                <a:gd name="connsiteX1" fmla="*/ 148536 w 339036"/>
                <a:gd name="connsiteY1" fmla="*/ 108472 h 616605"/>
                <a:gd name="connsiteX2" fmla="*/ 19948 w 339036"/>
                <a:gd name="connsiteY2" fmla="*/ 394222 h 616605"/>
                <a:gd name="connsiteX3" fmla="*/ 58048 w 339036"/>
                <a:gd name="connsiteY3" fmla="*/ 613296 h 616605"/>
                <a:gd name="connsiteX4" fmla="*/ 181873 w 339036"/>
                <a:gd name="connsiteY4" fmla="*/ 365646 h 616605"/>
                <a:gd name="connsiteX5" fmla="*/ 339036 w 339036"/>
                <a:gd name="connsiteY5" fmla="*/ 103709 h 616605"/>
                <a:gd name="connsiteX0" fmla="*/ 235074 w 339036"/>
                <a:gd name="connsiteY0" fmla="*/ 0 h 616605"/>
                <a:gd name="connsiteX1" fmla="*/ 148536 w 339036"/>
                <a:gd name="connsiteY1" fmla="*/ 108472 h 616605"/>
                <a:gd name="connsiteX2" fmla="*/ 19948 w 339036"/>
                <a:gd name="connsiteY2" fmla="*/ 394222 h 616605"/>
                <a:gd name="connsiteX3" fmla="*/ 58048 w 339036"/>
                <a:gd name="connsiteY3" fmla="*/ 613296 h 616605"/>
                <a:gd name="connsiteX4" fmla="*/ 181873 w 339036"/>
                <a:gd name="connsiteY4" fmla="*/ 365646 h 616605"/>
                <a:gd name="connsiteX5" fmla="*/ 339036 w 339036"/>
                <a:gd name="connsiteY5" fmla="*/ 103709 h 616605"/>
                <a:gd name="connsiteX0" fmla="*/ 220428 w 324390"/>
                <a:gd name="connsiteY0" fmla="*/ 0 h 614664"/>
                <a:gd name="connsiteX1" fmla="*/ 133890 w 324390"/>
                <a:gd name="connsiteY1" fmla="*/ 108472 h 614664"/>
                <a:gd name="connsiteX2" fmla="*/ 5302 w 324390"/>
                <a:gd name="connsiteY2" fmla="*/ 394222 h 614664"/>
                <a:gd name="connsiteX3" fmla="*/ 43402 w 324390"/>
                <a:gd name="connsiteY3" fmla="*/ 613296 h 614664"/>
                <a:gd name="connsiteX4" fmla="*/ 213649 w 324390"/>
                <a:gd name="connsiteY4" fmla="*/ 289952 h 614664"/>
                <a:gd name="connsiteX5" fmla="*/ 324390 w 324390"/>
                <a:gd name="connsiteY5" fmla="*/ 103709 h 614664"/>
                <a:gd name="connsiteX0" fmla="*/ 220428 w 324936"/>
                <a:gd name="connsiteY0" fmla="*/ 0 h 614664"/>
                <a:gd name="connsiteX1" fmla="*/ 133890 w 324936"/>
                <a:gd name="connsiteY1" fmla="*/ 108472 h 614664"/>
                <a:gd name="connsiteX2" fmla="*/ 5302 w 324936"/>
                <a:gd name="connsiteY2" fmla="*/ 394222 h 614664"/>
                <a:gd name="connsiteX3" fmla="*/ 43402 w 324936"/>
                <a:gd name="connsiteY3" fmla="*/ 613296 h 614664"/>
                <a:gd name="connsiteX4" fmla="*/ 213649 w 324936"/>
                <a:gd name="connsiteY4" fmla="*/ 289952 h 614664"/>
                <a:gd name="connsiteX5" fmla="*/ 324936 w 324936"/>
                <a:gd name="connsiteY5" fmla="*/ 82111 h 614664"/>
                <a:gd name="connsiteX0" fmla="*/ 220428 w 324936"/>
                <a:gd name="connsiteY0" fmla="*/ 0 h 614664"/>
                <a:gd name="connsiteX1" fmla="*/ 133890 w 324936"/>
                <a:gd name="connsiteY1" fmla="*/ 108472 h 614664"/>
                <a:gd name="connsiteX2" fmla="*/ 5302 w 324936"/>
                <a:gd name="connsiteY2" fmla="*/ 394222 h 614664"/>
                <a:gd name="connsiteX3" fmla="*/ 43402 w 324936"/>
                <a:gd name="connsiteY3" fmla="*/ 613296 h 614664"/>
                <a:gd name="connsiteX4" fmla="*/ 213649 w 324936"/>
                <a:gd name="connsiteY4" fmla="*/ 289952 h 614664"/>
                <a:gd name="connsiteX5" fmla="*/ 324936 w 324936"/>
                <a:gd name="connsiteY5" fmla="*/ 82111 h 614664"/>
                <a:gd name="connsiteX0" fmla="*/ 254785 w 359293"/>
                <a:gd name="connsiteY0" fmla="*/ 0 h 620376"/>
                <a:gd name="connsiteX1" fmla="*/ 168247 w 359293"/>
                <a:gd name="connsiteY1" fmla="*/ 108472 h 620376"/>
                <a:gd name="connsiteX2" fmla="*/ 2784 w 359293"/>
                <a:gd name="connsiteY2" fmla="*/ 480438 h 620376"/>
                <a:gd name="connsiteX3" fmla="*/ 77759 w 359293"/>
                <a:gd name="connsiteY3" fmla="*/ 613296 h 620376"/>
                <a:gd name="connsiteX4" fmla="*/ 248006 w 359293"/>
                <a:gd name="connsiteY4" fmla="*/ 289952 h 620376"/>
                <a:gd name="connsiteX5" fmla="*/ 359293 w 359293"/>
                <a:gd name="connsiteY5" fmla="*/ 82111 h 620376"/>
                <a:gd name="connsiteX0" fmla="*/ 253123 w 357631"/>
                <a:gd name="connsiteY0" fmla="*/ 0 h 619472"/>
                <a:gd name="connsiteX1" fmla="*/ 127878 w 357631"/>
                <a:gd name="connsiteY1" fmla="*/ 211698 h 619472"/>
                <a:gd name="connsiteX2" fmla="*/ 1122 w 357631"/>
                <a:gd name="connsiteY2" fmla="*/ 480438 h 619472"/>
                <a:gd name="connsiteX3" fmla="*/ 76097 w 357631"/>
                <a:gd name="connsiteY3" fmla="*/ 613296 h 619472"/>
                <a:gd name="connsiteX4" fmla="*/ 246344 w 357631"/>
                <a:gd name="connsiteY4" fmla="*/ 289952 h 619472"/>
                <a:gd name="connsiteX5" fmla="*/ 357631 w 357631"/>
                <a:gd name="connsiteY5" fmla="*/ 82111 h 619472"/>
                <a:gd name="connsiteX0" fmla="*/ 241460 w 345968"/>
                <a:gd name="connsiteY0" fmla="*/ 0 h 620905"/>
                <a:gd name="connsiteX1" fmla="*/ 116215 w 345968"/>
                <a:gd name="connsiteY1" fmla="*/ 211698 h 620905"/>
                <a:gd name="connsiteX2" fmla="*/ 1392 w 345968"/>
                <a:gd name="connsiteY2" fmla="*/ 493590 h 620905"/>
                <a:gd name="connsiteX3" fmla="*/ 64434 w 345968"/>
                <a:gd name="connsiteY3" fmla="*/ 613296 h 620905"/>
                <a:gd name="connsiteX4" fmla="*/ 234681 w 345968"/>
                <a:gd name="connsiteY4" fmla="*/ 289952 h 620905"/>
                <a:gd name="connsiteX5" fmla="*/ 345968 w 345968"/>
                <a:gd name="connsiteY5" fmla="*/ 82111 h 620905"/>
                <a:gd name="connsiteX0" fmla="*/ 240989 w 345497"/>
                <a:gd name="connsiteY0" fmla="*/ 0 h 615650"/>
                <a:gd name="connsiteX1" fmla="*/ 115744 w 345497"/>
                <a:gd name="connsiteY1" fmla="*/ 211698 h 615650"/>
                <a:gd name="connsiteX2" fmla="*/ 921 w 345497"/>
                <a:gd name="connsiteY2" fmla="*/ 493590 h 615650"/>
                <a:gd name="connsiteX3" fmla="*/ 63963 w 345497"/>
                <a:gd name="connsiteY3" fmla="*/ 613296 h 615650"/>
                <a:gd name="connsiteX4" fmla="*/ 104326 w 345497"/>
                <a:gd name="connsiteY4" fmla="*/ 550275 h 615650"/>
                <a:gd name="connsiteX5" fmla="*/ 234210 w 345497"/>
                <a:gd name="connsiteY5" fmla="*/ 289952 h 615650"/>
                <a:gd name="connsiteX6" fmla="*/ 345497 w 345497"/>
                <a:gd name="connsiteY6" fmla="*/ 82111 h 615650"/>
                <a:gd name="connsiteX0" fmla="*/ 247955 w 352463"/>
                <a:gd name="connsiteY0" fmla="*/ 0 h 613353"/>
                <a:gd name="connsiteX1" fmla="*/ 122710 w 352463"/>
                <a:gd name="connsiteY1" fmla="*/ 211698 h 613353"/>
                <a:gd name="connsiteX2" fmla="*/ 7887 w 352463"/>
                <a:gd name="connsiteY2" fmla="*/ 493590 h 613353"/>
                <a:gd name="connsiteX3" fmla="*/ 16766 w 352463"/>
                <a:gd name="connsiteY3" fmla="*/ 560268 h 613353"/>
                <a:gd name="connsiteX4" fmla="*/ 70929 w 352463"/>
                <a:gd name="connsiteY4" fmla="*/ 613296 h 613353"/>
                <a:gd name="connsiteX5" fmla="*/ 111292 w 352463"/>
                <a:gd name="connsiteY5" fmla="*/ 550275 h 613353"/>
                <a:gd name="connsiteX6" fmla="*/ 241176 w 352463"/>
                <a:gd name="connsiteY6" fmla="*/ 289952 h 613353"/>
                <a:gd name="connsiteX7" fmla="*/ 352463 w 352463"/>
                <a:gd name="connsiteY7" fmla="*/ 82111 h 613353"/>
                <a:gd name="connsiteX0" fmla="*/ 283995 w 388503"/>
                <a:gd name="connsiteY0" fmla="*/ 0 h 613392"/>
                <a:gd name="connsiteX1" fmla="*/ 158750 w 388503"/>
                <a:gd name="connsiteY1" fmla="*/ 211698 h 613392"/>
                <a:gd name="connsiteX2" fmla="*/ 43927 w 388503"/>
                <a:gd name="connsiteY2" fmla="*/ 493590 h 613392"/>
                <a:gd name="connsiteX3" fmla="*/ 2391 w 388503"/>
                <a:gd name="connsiteY3" fmla="*/ 562849 h 613392"/>
                <a:gd name="connsiteX4" fmla="*/ 106969 w 388503"/>
                <a:gd name="connsiteY4" fmla="*/ 613296 h 613392"/>
                <a:gd name="connsiteX5" fmla="*/ 147332 w 388503"/>
                <a:gd name="connsiteY5" fmla="*/ 550275 h 613392"/>
                <a:gd name="connsiteX6" fmla="*/ 277216 w 388503"/>
                <a:gd name="connsiteY6" fmla="*/ 289952 h 613392"/>
                <a:gd name="connsiteX7" fmla="*/ 388503 w 388503"/>
                <a:gd name="connsiteY7" fmla="*/ 82111 h 613392"/>
                <a:gd name="connsiteX0" fmla="*/ 283282 w 387790"/>
                <a:gd name="connsiteY0" fmla="*/ 0 h 613392"/>
                <a:gd name="connsiteX1" fmla="*/ 158037 w 387790"/>
                <a:gd name="connsiteY1" fmla="*/ 211698 h 613392"/>
                <a:gd name="connsiteX2" fmla="*/ 58500 w 387790"/>
                <a:gd name="connsiteY2" fmla="*/ 448066 h 613392"/>
                <a:gd name="connsiteX3" fmla="*/ 1678 w 387790"/>
                <a:gd name="connsiteY3" fmla="*/ 562849 h 613392"/>
                <a:gd name="connsiteX4" fmla="*/ 106256 w 387790"/>
                <a:gd name="connsiteY4" fmla="*/ 613296 h 613392"/>
                <a:gd name="connsiteX5" fmla="*/ 146619 w 387790"/>
                <a:gd name="connsiteY5" fmla="*/ 550275 h 613392"/>
                <a:gd name="connsiteX6" fmla="*/ 276503 w 387790"/>
                <a:gd name="connsiteY6" fmla="*/ 289952 h 613392"/>
                <a:gd name="connsiteX7" fmla="*/ 387790 w 387790"/>
                <a:gd name="connsiteY7" fmla="*/ 82111 h 613392"/>
                <a:gd name="connsiteX0" fmla="*/ 265837 w 370345"/>
                <a:gd name="connsiteY0" fmla="*/ 0 h 614750"/>
                <a:gd name="connsiteX1" fmla="*/ 140592 w 370345"/>
                <a:gd name="connsiteY1" fmla="*/ 211698 h 614750"/>
                <a:gd name="connsiteX2" fmla="*/ 41055 w 370345"/>
                <a:gd name="connsiteY2" fmla="*/ 448066 h 614750"/>
                <a:gd name="connsiteX3" fmla="*/ 2393 w 370345"/>
                <a:gd name="connsiteY3" fmla="*/ 509921 h 614750"/>
                <a:gd name="connsiteX4" fmla="*/ 88811 w 370345"/>
                <a:gd name="connsiteY4" fmla="*/ 613296 h 614750"/>
                <a:gd name="connsiteX5" fmla="*/ 129174 w 370345"/>
                <a:gd name="connsiteY5" fmla="*/ 550275 h 614750"/>
                <a:gd name="connsiteX6" fmla="*/ 259058 w 370345"/>
                <a:gd name="connsiteY6" fmla="*/ 289952 h 614750"/>
                <a:gd name="connsiteX7" fmla="*/ 370345 w 370345"/>
                <a:gd name="connsiteY7" fmla="*/ 82111 h 614750"/>
                <a:gd name="connsiteX0" fmla="*/ 265837 w 370345"/>
                <a:gd name="connsiteY0" fmla="*/ 0 h 614750"/>
                <a:gd name="connsiteX1" fmla="*/ 140592 w 370345"/>
                <a:gd name="connsiteY1" fmla="*/ 211698 h 614750"/>
                <a:gd name="connsiteX2" fmla="*/ 41055 w 370345"/>
                <a:gd name="connsiteY2" fmla="*/ 448066 h 614750"/>
                <a:gd name="connsiteX3" fmla="*/ 2393 w 370345"/>
                <a:gd name="connsiteY3" fmla="*/ 509921 h 614750"/>
                <a:gd name="connsiteX4" fmla="*/ 88811 w 370345"/>
                <a:gd name="connsiteY4" fmla="*/ 613296 h 614750"/>
                <a:gd name="connsiteX5" fmla="*/ 129174 w 370345"/>
                <a:gd name="connsiteY5" fmla="*/ 550275 h 614750"/>
                <a:gd name="connsiteX6" fmla="*/ 259058 w 370345"/>
                <a:gd name="connsiteY6" fmla="*/ 289952 h 614750"/>
                <a:gd name="connsiteX7" fmla="*/ 370345 w 370345"/>
                <a:gd name="connsiteY7" fmla="*/ 82111 h 614750"/>
                <a:gd name="connsiteX0" fmla="*/ 265704 w 370212"/>
                <a:gd name="connsiteY0" fmla="*/ 0 h 614750"/>
                <a:gd name="connsiteX1" fmla="*/ 140459 w 370212"/>
                <a:gd name="connsiteY1" fmla="*/ 211698 h 614750"/>
                <a:gd name="connsiteX2" fmla="*/ 40922 w 370212"/>
                <a:gd name="connsiteY2" fmla="*/ 448066 h 614750"/>
                <a:gd name="connsiteX3" fmla="*/ 2260 w 370212"/>
                <a:gd name="connsiteY3" fmla="*/ 509921 h 614750"/>
                <a:gd name="connsiteX4" fmla="*/ 88678 w 370212"/>
                <a:gd name="connsiteY4" fmla="*/ 613296 h 614750"/>
                <a:gd name="connsiteX5" fmla="*/ 129041 w 370212"/>
                <a:gd name="connsiteY5" fmla="*/ 550275 h 614750"/>
                <a:gd name="connsiteX6" fmla="*/ 258925 w 370212"/>
                <a:gd name="connsiteY6" fmla="*/ 289952 h 614750"/>
                <a:gd name="connsiteX7" fmla="*/ 370212 w 370212"/>
                <a:gd name="connsiteY7" fmla="*/ 82111 h 614750"/>
                <a:gd name="connsiteX0" fmla="*/ 272423 w 376931"/>
                <a:gd name="connsiteY0" fmla="*/ 0 h 613945"/>
                <a:gd name="connsiteX1" fmla="*/ 147178 w 376931"/>
                <a:gd name="connsiteY1" fmla="*/ 211698 h 613945"/>
                <a:gd name="connsiteX2" fmla="*/ 47641 w 376931"/>
                <a:gd name="connsiteY2" fmla="*/ 448066 h 613945"/>
                <a:gd name="connsiteX3" fmla="*/ 2130 w 376931"/>
                <a:gd name="connsiteY3" fmla="*/ 526687 h 613945"/>
                <a:gd name="connsiteX4" fmla="*/ 95397 w 376931"/>
                <a:gd name="connsiteY4" fmla="*/ 613296 h 613945"/>
                <a:gd name="connsiteX5" fmla="*/ 135760 w 376931"/>
                <a:gd name="connsiteY5" fmla="*/ 550275 h 613945"/>
                <a:gd name="connsiteX6" fmla="*/ 265644 w 376931"/>
                <a:gd name="connsiteY6" fmla="*/ 289952 h 613945"/>
                <a:gd name="connsiteX7" fmla="*/ 376931 w 376931"/>
                <a:gd name="connsiteY7" fmla="*/ 82111 h 613945"/>
                <a:gd name="connsiteX0" fmla="*/ 276214 w 380722"/>
                <a:gd name="connsiteY0" fmla="*/ 0 h 614595"/>
                <a:gd name="connsiteX1" fmla="*/ 150969 w 380722"/>
                <a:gd name="connsiteY1" fmla="*/ 211698 h 614595"/>
                <a:gd name="connsiteX2" fmla="*/ 51432 w 380722"/>
                <a:gd name="connsiteY2" fmla="*/ 448066 h 614595"/>
                <a:gd name="connsiteX3" fmla="*/ 2063 w 380722"/>
                <a:gd name="connsiteY3" fmla="*/ 512922 h 614595"/>
                <a:gd name="connsiteX4" fmla="*/ 99188 w 380722"/>
                <a:gd name="connsiteY4" fmla="*/ 613296 h 614595"/>
                <a:gd name="connsiteX5" fmla="*/ 139551 w 380722"/>
                <a:gd name="connsiteY5" fmla="*/ 550275 h 614595"/>
                <a:gd name="connsiteX6" fmla="*/ 269435 w 380722"/>
                <a:gd name="connsiteY6" fmla="*/ 289952 h 614595"/>
                <a:gd name="connsiteX7" fmla="*/ 380722 w 380722"/>
                <a:gd name="connsiteY7" fmla="*/ 82111 h 614595"/>
                <a:gd name="connsiteX0" fmla="*/ 274157 w 378665"/>
                <a:gd name="connsiteY0" fmla="*/ 0 h 614595"/>
                <a:gd name="connsiteX1" fmla="*/ 148912 w 378665"/>
                <a:gd name="connsiteY1" fmla="*/ 211698 h 614595"/>
                <a:gd name="connsiteX2" fmla="*/ 49375 w 378665"/>
                <a:gd name="connsiteY2" fmla="*/ 448066 h 614595"/>
                <a:gd name="connsiteX3" fmla="*/ 6 w 378665"/>
                <a:gd name="connsiteY3" fmla="*/ 512922 h 614595"/>
                <a:gd name="connsiteX4" fmla="*/ 97131 w 378665"/>
                <a:gd name="connsiteY4" fmla="*/ 613296 h 614595"/>
                <a:gd name="connsiteX5" fmla="*/ 137494 w 378665"/>
                <a:gd name="connsiteY5" fmla="*/ 550275 h 614595"/>
                <a:gd name="connsiteX6" fmla="*/ 267378 w 378665"/>
                <a:gd name="connsiteY6" fmla="*/ 289952 h 614595"/>
                <a:gd name="connsiteX7" fmla="*/ 378665 w 378665"/>
                <a:gd name="connsiteY7" fmla="*/ 82111 h 614595"/>
                <a:gd name="connsiteX0" fmla="*/ 269871 w 374379"/>
                <a:gd name="connsiteY0" fmla="*/ 0 h 613880"/>
                <a:gd name="connsiteX1" fmla="*/ 144626 w 374379"/>
                <a:gd name="connsiteY1" fmla="*/ 211698 h 613880"/>
                <a:gd name="connsiteX2" fmla="*/ 45089 w 374379"/>
                <a:gd name="connsiteY2" fmla="*/ 448066 h 613880"/>
                <a:gd name="connsiteX3" fmla="*/ 6 w 374379"/>
                <a:gd name="connsiteY3" fmla="*/ 528217 h 613880"/>
                <a:gd name="connsiteX4" fmla="*/ 92845 w 374379"/>
                <a:gd name="connsiteY4" fmla="*/ 613296 h 613880"/>
                <a:gd name="connsiteX5" fmla="*/ 133208 w 374379"/>
                <a:gd name="connsiteY5" fmla="*/ 550275 h 613880"/>
                <a:gd name="connsiteX6" fmla="*/ 263092 w 374379"/>
                <a:gd name="connsiteY6" fmla="*/ 289952 h 613880"/>
                <a:gd name="connsiteX7" fmla="*/ 374379 w 374379"/>
                <a:gd name="connsiteY7" fmla="*/ 82111 h 613880"/>
                <a:gd name="connsiteX0" fmla="*/ 269871 w 374379"/>
                <a:gd name="connsiteY0" fmla="*/ 0 h 614366"/>
                <a:gd name="connsiteX1" fmla="*/ 144626 w 374379"/>
                <a:gd name="connsiteY1" fmla="*/ 211698 h 614366"/>
                <a:gd name="connsiteX2" fmla="*/ 45089 w 374379"/>
                <a:gd name="connsiteY2" fmla="*/ 448066 h 614366"/>
                <a:gd name="connsiteX3" fmla="*/ 6 w 374379"/>
                <a:gd name="connsiteY3" fmla="*/ 528217 h 614366"/>
                <a:gd name="connsiteX4" fmla="*/ 92845 w 374379"/>
                <a:gd name="connsiteY4" fmla="*/ 613296 h 614366"/>
                <a:gd name="connsiteX5" fmla="*/ 123485 w 374379"/>
                <a:gd name="connsiteY5" fmla="*/ 574445 h 614366"/>
                <a:gd name="connsiteX6" fmla="*/ 133208 w 374379"/>
                <a:gd name="connsiteY6" fmla="*/ 550275 h 614366"/>
                <a:gd name="connsiteX7" fmla="*/ 263092 w 374379"/>
                <a:gd name="connsiteY7" fmla="*/ 289952 h 614366"/>
                <a:gd name="connsiteX8" fmla="*/ 374379 w 374379"/>
                <a:gd name="connsiteY8" fmla="*/ 82111 h 614366"/>
                <a:gd name="connsiteX0" fmla="*/ 269871 w 374379"/>
                <a:gd name="connsiteY0" fmla="*/ 0 h 615443"/>
                <a:gd name="connsiteX1" fmla="*/ 144626 w 374379"/>
                <a:gd name="connsiteY1" fmla="*/ 211698 h 615443"/>
                <a:gd name="connsiteX2" fmla="*/ 45089 w 374379"/>
                <a:gd name="connsiteY2" fmla="*/ 448066 h 615443"/>
                <a:gd name="connsiteX3" fmla="*/ 6 w 374379"/>
                <a:gd name="connsiteY3" fmla="*/ 528217 h 615443"/>
                <a:gd name="connsiteX4" fmla="*/ 92845 w 374379"/>
                <a:gd name="connsiteY4" fmla="*/ 613296 h 615443"/>
                <a:gd name="connsiteX5" fmla="*/ 156588 w 374379"/>
                <a:gd name="connsiteY5" fmla="*/ 586613 h 615443"/>
                <a:gd name="connsiteX6" fmla="*/ 133208 w 374379"/>
                <a:gd name="connsiteY6" fmla="*/ 550275 h 615443"/>
                <a:gd name="connsiteX7" fmla="*/ 263092 w 374379"/>
                <a:gd name="connsiteY7" fmla="*/ 289952 h 615443"/>
                <a:gd name="connsiteX8" fmla="*/ 374379 w 374379"/>
                <a:gd name="connsiteY8" fmla="*/ 82111 h 615443"/>
                <a:gd name="connsiteX0" fmla="*/ 269871 w 374379"/>
                <a:gd name="connsiteY0" fmla="*/ 0 h 615443"/>
                <a:gd name="connsiteX1" fmla="*/ 144626 w 374379"/>
                <a:gd name="connsiteY1" fmla="*/ 211698 h 615443"/>
                <a:gd name="connsiteX2" fmla="*/ 45089 w 374379"/>
                <a:gd name="connsiteY2" fmla="*/ 448066 h 615443"/>
                <a:gd name="connsiteX3" fmla="*/ 6 w 374379"/>
                <a:gd name="connsiteY3" fmla="*/ 528217 h 615443"/>
                <a:gd name="connsiteX4" fmla="*/ 92845 w 374379"/>
                <a:gd name="connsiteY4" fmla="*/ 613296 h 615443"/>
                <a:gd name="connsiteX5" fmla="*/ 156588 w 374379"/>
                <a:gd name="connsiteY5" fmla="*/ 586613 h 615443"/>
                <a:gd name="connsiteX6" fmla="*/ 152167 w 374379"/>
                <a:gd name="connsiteY6" fmla="*/ 511970 h 615443"/>
                <a:gd name="connsiteX7" fmla="*/ 263092 w 374379"/>
                <a:gd name="connsiteY7" fmla="*/ 289952 h 615443"/>
                <a:gd name="connsiteX8" fmla="*/ 374379 w 374379"/>
                <a:gd name="connsiteY8" fmla="*/ 82111 h 615443"/>
                <a:gd name="connsiteX0" fmla="*/ 269871 w 374379"/>
                <a:gd name="connsiteY0" fmla="*/ 0 h 614016"/>
                <a:gd name="connsiteX1" fmla="*/ 144626 w 374379"/>
                <a:gd name="connsiteY1" fmla="*/ 211698 h 614016"/>
                <a:gd name="connsiteX2" fmla="*/ 45089 w 374379"/>
                <a:gd name="connsiteY2" fmla="*/ 448066 h 614016"/>
                <a:gd name="connsiteX3" fmla="*/ 6 w 374379"/>
                <a:gd name="connsiteY3" fmla="*/ 528217 h 614016"/>
                <a:gd name="connsiteX4" fmla="*/ 92845 w 374379"/>
                <a:gd name="connsiteY4" fmla="*/ 613296 h 614016"/>
                <a:gd name="connsiteX5" fmla="*/ 169556 w 374379"/>
                <a:gd name="connsiteY5" fmla="*/ 568133 h 614016"/>
                <a:gd name="connsiteX6" fmla="*/ 152167 w 374379"/>
                <a:gd name="connsiteY6" fmla="*/ 511970 h 614016"/>
                <a:gd name="connsiteX7" fmla="*/ 263092 w 374379"/>
                <a:gd name="connsiteY7" fmla="*/ 289952 h 614016"/>
                <a:gd name="connsiteX8" fmla="*/ 374379 w 374379"/>
                <a:gd name="connsiteY8" fmla="*/ 82111 h 614016"/>
                <a:gd name="connsiteX0" fmla="*/ 269871 w 374379"/>
                <a:gd name="connsiteY0" fmla="*/ 0 h 614122"/>
                <a:gd name="connsiteX1" fmla="*/ 144626 w 374379"/>
                <a:gd name="connsiteY1" fmla="*/ 211698 h 614122"/>
                <a:gd name="connsiteX2" fmla="*/ 45089 w 374379"/>
                <a:gd name="connsiteY2" fmla="*/ 448066 h 614122"/>
                <a:gd name="connsiteX3" fmla="*/ 6 w 374379"/>
                <a:gd name="connsiteY3" fmla="*/ 528217 h 614122"/>
                <a:gd name="connsiteX4" fmla="*/ 92845 w 374379"/>
                <a:gd name="connsiteY4" fmla="*/ 613296 h 614122"/>
                <a:gd name="connsiteX5" fmla="*/ 169556 w 374379"/>
                <a:gd name="connsiteY5" fmla="*/ 568133 h 614122"/>
                <a:gd name="connsiteX6" fmla="*/ 152167 w 374379"/>
                <a:gd name="connsiteY6" fmla="*/ 511970 h 614122"/>
                <a:gd name="connsiteX7" fmla="*/ 263092 w 374379"/>
                <a:gd name="connsiteY7" fmla="*/ 289952 h 614122"/>
                <a:gd name="connsiteX8" fmla="*/ 374379 w 374379"/>
                <a:gd name="connsiteY8" fmla="*/ 82111 h 614122"/>
                <a:gd name="connsiteX0" fmla="*/ 270204 w 374712"/>
                <a:gd name="connsiteY0" fmla="*/ 0 h 614122"/>
                <a:gd name="connsiteX1" fmla="*/ 144959 w 374712"/>
                <a:gd name="connsiteY1" fmla="*/ 211698 h 614122"/>
                <a:gd name="connsiteX2" fmla="*/ 64994 w 374712"/>
                <a:gd name="connsiteY2" fmla="*/ 417837 h 614122"/>
                <a:gd name="connsiteX3" fmla="*/ 339 w 374712"/>
                <a:gd name="connsiteY3" fmla="*/ 528217 h 614122"/>
                <a:gd name="connsiteX4" fmla="*/ 93178 w 374712"/>
                <a:gd name="connsiteY4" fmla="*/ 613296 h 614122"/>
                <a:gd name="connsiteX5" fmla="*/ 169889 w 374712"/>
                <a:gd name="connsiteY5" fmla="*/ 568133 h 614122"/>
                <a:gd name="connsiteX6" fmla="*/ 152500 w 374712"/>
                <a:gd name="connsiteY6" fmla="*/ 511970 h 614122"/>
                <a:gd name="connsiteX7" fmla="*/ 263425 w 374712"/>
                <a:gd name="connsiteY7" fmla="*/ 289952 h 614122"/>
                <a:gd name="connsiteX8" fmla="*/ 374712 w 374712"/>
                <a:gd name="connsiteY8" fmla="*/ 82111 h 614122"/>
                <a:gd name="connsiteX0" fmla="*/ 269986 w 374494"/>
                <a:gd name="connsiteY0" fmla="*/ 0 h 614122"/>
                <a:gd name="connsiteX1" fmla="*/ 144741 w 374494"/>
                <a:gd name="connsiteY1" fmla="*/ 211698 h 614122"/>
                <a:gd name="connsiteX2" fmla="*/ 74937 w 374494"/>
                <a:gd name="connsiteY2" fmla="*/ 436435 h 614122"/>
                <a:gd name="connsiteX3" fmla="*/ 121 w 374494"/>
                <a:gd name="connsiteY3" fmla="*/ 528217 h 614122"/>
                <a:gd name="connsiteX4" fmla="*/ 92960 w 374494"/>
                <a:gd name="connsiteY4" fmla="*/ 613296 h 614122"/>
                <a:gd name="connsiteX5" fmla="*/ 169671 w 374494"/>
                <a:gd name="connsiteY5" fmla="*/ 568133 h 614122"/>
                <a:gd name="connsiteX6" fmla="*/ 152282 w 374494"/>
                <a:gd name="connsiteY6" fmla="*/ 511970 h 614122"/>
                <a:gd name="connsiteX7" fmla="*/ 263207 w 374494"/>
                <a:gd name="connsiteY7" fmla="*/ 289952 h 614122"/>
                <a:gd name="connsiteX8" fmla="*/ 374494 w 374494"/>
                <a:gd name="connsiteY8" fmla="*/ 82111 h 614122"/>
                <a:gd name="connsiteX0" fmla="*/ 269964 w 374472"/>
                <a:gd name="connsiteY0" fmla="*/ 0 h 614122"/>
                <a:gd name="connsiteX1" fmla="*/ 144719 w 374472"/>
                <a:gd name="connsiteY1" fmla="*/ 211698 h 614122"/>
                <a:gd name="connsiteX2" fmla="*/ 74915 w 374472"/>
                <a:gd name="connsiteY2" fmla="*/ 436435 h 614122"/>
                <a:gd name="connsiteX3" fmla="*/ 99 w 374472"/>
                <a:gd name="connsiteY3" fmla="*/ 528217 h 614122"/>
                <a:gd name="connsiteX4" fmla="*/ 92938 w 374472"/>
                <a:gd name="connsiteY4" fmla="*/ 613296 h 614122"/>
                <a:gd name="connsiteX5" fmla="*/ 169649 w 374472"/>
                <a:gd name="connsiteY5" fmla="*/ 568133 h 614122"/>
                <a:gd name="connsiteX6" fmla="*/ 152260 w 374472"/>
                <a:gd name="connsiteY6" fmla="*/ 511970 h 614122"/>
                <a:gd name="connsiteX7" fmla="*/ 263185 w 374472"/>
                <a:gd name="connsiteY7" fmla="*/ 289952 h 614122"/>
                <a:gd name="connsiteX8" fmla="*/ 374472 w 374472"/>
                <a:gd name="connsiteY8" fmla="*/ 82111 h 614122"/>
                <a:gd name="connsiteX0" fmla="*/ 271327 w 375835"/>
                <a:gd name="connsiteY0" fmla="*/ 0 h 613888"/>
                <a:gd name="connsiteX1" fmla="*/ 146082 w 375835"/>
                <a:gd name="connsiteY1" fmla="*/ 211698 h 613888"/>
                <a:gd name="connsiteX2" fmla="*/ 76278 w 375835"/>
                <a:gd name="connsiteY2" fmla="*/ 436435 h 613888"/>
                <a:gd name="connsiteX3" fmla="*/ 118 w 375835"/>
                <a:gd name="connsiteY3" fmla="*/ 535192 h 613888"/>
                <a:gd name="connsiteX4" fmla="*/ 94301 w 375835"/>
                <a:gd name="connsiteY4" fmla="*/ 613296 h 613888"/>
                <a:gd name="connsiteX5" fmla="*/ 171012 w 375835"/>
                <a:gd name="connsiteY5" fmla="*/ 568133 h 613888"/>
                <a:gd name="connsiteX6" fmla="*/ 153623 w 375835"/>
                <a:gd name="connsiteY6" fmla="*/ 511970 h 613888"/>
                <a:gd name="connsiteX7" fmla="*/ 264548 w 375835"/>
                <a:gd name="connsiteY7" fmla="*/ 289952 h 613888"/>
                <a:gd name="connsiteX8" fmla="*/ 375835 w 375835"/>
                <a:gd name="connsiteY8" fmla="*/ 82111 h 613888"/>
                <a:gd name="connsiteX0" fmla="*/ 271399 w 375907"/>
                <a:gd name="connsiteY0" fmla="*/ 0 h 613888"/>
                <a:gd name="connsiteX1" fmla="*/ 146154 w 375907"/>
                <a:gd name="connsiteY1" fmla="*/ 211698 h 613888"/>
                <a:gd name="connsiteX2" fmla="*/ 76350 w 375907"/>
                <a:gd name="connsiteY2" fmla="*/ 436435 h 613888"/>
                <a:gd name="connsiteX3" fmla="*/ 190 w 375907"/>
                <a:gd name="connsiteY3" fmla="*/ 535192 h 613888"/>
                <a:gd name="connsiteX4" fmla="*/ 94373 w 375907"/>
                <a:gd name="connsiteY4" fmla="*/ 613296 h 613888"/>
                <a:gd name="connsiteX5" fmla="*/ 171084 w 375907"/>
                <a:gd name="connsiteY5" fmla="*/ 568133 h 613888"/>
                <a:gd name="connsiteX6" fmla="*/ 153695 w 375907"/>
                <a:gd name="connsiteY6" fmla="*/ 511970 h 613888"/>
                <a:gd name="connsiteX7" fmla="*/ 264620 w 375907"/>
                <a:gd name="connsiteY7" fmla="*/ 289952 h 613888"/>
                <a:gd name="connsiteX8" fmla="*/ 375907 w 375907"/>
                <a:gd name="connsiteY8" fmla="*/ 82111 h 613888"/>
                <a:gd name="connsiteX0" fmla="*/ 271157 w 375665"/>
                <a:gd name="connsiteY0" fmla="*/ 0 h 614054"/>
                <a:gd name="connsiteX1" fmla="*/ 145912 w 375665"/>
                <a:gd name="connsiteY1" fmla="*/ 211698 h 614054"/>
                <a:gd name="connsiteX2" fmla="*/ 76108 w 375665"/>
                <a:gd name="connsiteY2" fmla="*/ 436435 h 614054"/>
                <a:gd name="connsiteX3" fmla="*/ 192 w 375665"/>
                <a:gd name="connsiteY3" fmla="*/ 530175 h 614054"/>
                <a:gd name="connsiteX4" fmla="*/ 94131 w 375665"/>
                <a:gd name="connsiteY4" fmla="*/ 613296 h 614054"/>
                <a:gd name="connsiteX5" fmla="*/ 170842 w 375665"/>
                <a:gd name="connsiteY5" fmla="*/ 568133 h 614054"/>
                <a:gd name="connsiteX6" fmla="*/ 153453 w 375665"/>
                <a:gd name="connsiteY6" fmla="*/ 511970 h 614054"/>
                <a:gd name="connsiteX7" fmla="*/ 264378 w 375665"/>
                <a:gd name="connsiteY7" fmla="*/ 289952 h 614054"/>
                <a:gd name="connsiteX8" fmla="*/ 375665 w 375665"/>
                <a:gd name="connsiteY8" fmla="*/ 82111 h 614054"/>
                <a:gd name="connsiteX0" fmla="*/ 271855 w 376363"/>
                <a:gd name="connsiteY0" fmla="*/ 0 h 614054"/>
                <a:gd name="connsiteX1" fmla="*/ 146610 w 376363"/>
                <a:gd name="connsiteY1" fmla="*/ 211698 h 614054"/>
                <a:gd name="connsiteX2" fmla="*/ 76806 w 376363"/>
                <a:gd name="connsiteY2" fmla="*/ 436435 h 614054"/>
                <a:gd name="connsiteX3" fmla="*/ 890 w 376363"/>
                <a:gd name="connsiteY3" fmla="*/ 530175 h 614054"/>
                <a:gd name="connsiteX4" fmla="*/ 94829 w 376363"/>
                <a:gd name="connsiteY4" fmla="*/ 613296 h 614054"/>
                <a:gd name="connsiteX5" fmla="*/ 171540 w 376363"/>
                <a:gd name="connsiteY5" fmla="*/ 568133 h 614054"/>
                <a:gd name="connsiteX6" fmla="*/ 154151 w 376363"/>
                <a:gd name="connsiteY6" fmla="*/ 511970 h 614054"/>
                <a:gd name="connsiteX7" fmla="*/ 265076 w 376363"/>
                <a:gd name="connsiteY7" fmla="*/ 289952 h 614054"/>
                <a:gd name="connsiteX8" fmla="*/ 376363 w 376363"/>
                <a:gd name="connsiteY8" fmla="*/ 82111 h 614054"/>
                <a:gd name="connsiteX0" fmla="*/ 271855 w 376363"/>
                <a:gd name="connsiteY0" fmla="*/ 0 h 614054"/>
                <a:gd name="connsiteX1" fmla="*/ 146610 w 376363"/>
                <a:gd name="connsiteY1" fmla="*/ 211698 h 614054"/>
                <a:gd name="connsiteX2" fmla="*/ 76806 w 376363"/>
                <a:gd name="connsiteY2" fmla="*/ 436435 h 614054"/>
                <a:gd name="connsiteX3" fmla="*/ 890 w 376363"/>
                <a:gd name="connsiteY3" fmla="*/ 530175 h 614054"/>
                <a:gd name="connsiteX4" fmla="*/ 94829 w 376363"/>
                <a:gd name="connsiteY4" fmla="*/ 613296 h 614054"/>
                <a:gd name="connsiteX5" fmla="*/ 171540 w 376363"/>
                <a:gd name="connsiteY5" fmla="*/ 568133 h 614054"/>
                <a:gd name="connsiteX6" fmla="*/ 168462 w 376363"/>
                <a:gd name="connsiteY6" fmla="*/ 486514 h 614054"/>
                <a:gd name="connsiteX7" fmla="*/ 265076 w 376363"/>
                <a:gd name="connsiteY7" fmla="*/ 289952 h 614054"/>
                <a:gd name="connsiteX8" fmla="*/ 376363 w 376363"/>
                <a:gd name="connsiteY8" fmla="*/ 82111 h 614054"/>
                <a:gd name="connsiteX0" fmla="*/ 271855 w 376363"/>
                <a:gd name="connsiteY0" fmla="*/ 0 h 614054"/>
                <a:gd name="connsiteX1" fmla="*/ 146610 w 376363"/>
                <a:gd name="connsiteY1" fmla="*/ 211698 h 614054"/>
                <a:gd name="connsiteX2" fmla="*/ 76806 w 376363"/>
                <a:gd name="connsiteY2" fmla="*/ 436435 h 614054"/>
                <a:gd name="connsiteX3" fmla="*/ 890 w 376363"/>
                <a:gd name="connsiteY3" fmla="*/ 530175 h 614054"/>
                <a:gd name="connsiteX4" fmla="*/ 94829 w 376363"/>
                <a:gd name="connsiteY4" fmla="*/ 613296 h 614054"/>
                <a:gd name="connsiteX5" fmla="*/ 171540 w 376363"/>
                <a:gd name="connsiteY5" fmla="*/ 568133 h 614054"/>
                <a:gd name="connsiteX6" fmla="*/ 168462 w 376363"/>
                <a:gd name="connsiteY6" fmla="*/ 486514 h 614054"/>
                <a:gd name="connsiteX7" fmla="*/ 265076 w 376363"/>
                <a:gd name="connsiteY7" fmla="*/ 289952 h 614054"/>
                <a:gd name="connsiteX8" fmla="*/ 376363 w 376363"/>
                <a:gd name="connsiteY8" fmla="*/ 82111 h 614054"/>
                <a:gd name="connsiteX0" fmla="*/ 271855 w 376363"/>
                <a:gd name="connsiteY0" fmla="*/ 0 h 613761"/>
                <a:gd name="connsiteX1" fmla="*/ 146610 w 376363"/>
                <a:gd name="connsiteY1" fmla="*/ 211698 h 613761"/>
                <a:gd name="connsiteX2" fmla="*/ 76806 w 376363"/>
                <a:gd name="connsiteY2" fmla="*/ 436435 h 613761"/>
                <a:gd name="connsiteX3" fmla="*/ 890 w 376363"/>
                <a:gd name="connsiteY3" fmla="*/ 530175 h 613761"/>
                <a:gd name="connsiteX4" fmla="*/ 94829 w 376363"/>
                <a:gd name="connsiteY4" fmla="*/ 613296 h 613761"/>
                <a:gd name="connsiteX5" fmla="*/ 171355 w 376363"/>
                <a:gd name="connsiteY5" fmla="*/ 561586 h 613761"/>
                <a:gd name="connsiteX6" fmla="*/ 168462 w 376363"/>
                <a:gd name="connsiteY6" fmla="*/ 486514 h 613761"/>
                <a:gd name="connsiteX7" fmla="*/ 265076 w 376363"/>
                <a:gd name="connsiteY7" fmla="*/ 289952 h 613761"/>
                <a:gd name="connsiteX8" fmla="*/ 376363 w 376363"/>
                <a:gd name="connsiteY8" fmla="*/ 82111 h 613761"/>
                <a:gd name="connsiteX0" fmla="*/ 271090 w 375598"/>
                <a:gd name="connsiteY0" fmla="*/ 0 h 615274"/>
                <a:gd name="connsiteX1" fmla="*/ 145845 w 375598"/>
                <a:gd name="connsiteY1" fmla="*/ 211698 h 615274"/>
                <a:gd name="connsiteX2" fmla="*/ 76041 w 375598"/>
                <a:gd name="connsiteY2" fmla="*/ 436435 h 615274"/>
                <a:gd name="connsiteX3" fmla="*/ 125 w 375598"/>
                <a:gd name="connsiteY3" fmla="*/ 530175 h 615274"/>
                <a:gd name="connsiteX4" fmla="*/ 94492 w 375598"/>
                <a:gd name="connsiteY4" fmla="*/ 614825 h 615274"/>
                <a:gd name="connsiteX5" fmla="*/ 170590 w 375598"/>
                <a:gd name="connsiteY5" fmla="*/ 561586 h 615274"/>
                <a:gd name="connsiteX6" fmla="*/ 167697 w 375598"/>
                <a:gd name="connsiteY6" fmla="*/ 486514 h 615274"/>
                <a:gd name="connsiteX7" fmla="*/ 264311 w 375598"/>
                <a:gd name="connsiteY7" fmla="*/ 289952 h 615274"/>
                <a:gd name="connsiteX8" fmla="*/ 375598 w 375598"/>
                <a:gd name="connsiteY8" fmla="*/ 82111 h 615274"/>
                <a:gd name="connsiteX0" fmla="*/ 271468 w 375976"/>
                <a:gd name="connsiteY0" fmla="*/ 0 h 615274"/>
                <a:gd name="connsiteX1" fmla="*/ 146223 w 375976"/>
                <a:gd name="connsiteY1" fmla="*/ 211698 h 615274"/>
                <a:gd name="connsiteX2" fmla="*/ 76419 w 375976"/>
                <a:gd name="connsiteY2" fmla="*/ 436435 h 615274"/>
                <a:gd name="connsiteX3" fmla="*/ 503 w 375976"/>
                <a:gd name="connsiteY3" fmla="*/ 530175 h 615274"/>
                <a:gd name="connsiteX4" fmla="*/ 94870 w 375976"/>
                <a:gd name="connsiteY4" fmla="*/ 614825 h 615274"/>
                <a:gd name="connsiteX5" fmla="*/ 170968 w 375976"/>
                <a:gd name="connsiteY5" fmla="*/ 561586 h 615274"/>
                <a:gd name="connsiteX6" fmla="*/ 168075 w 375976"/>
                <a:gd name="connsiteY6" fmla="*/ 486514 h 615274"/>
                <a:gd name="connsiteX7" fmla="*/ 264689 w 375976"/>
                <a:gd name="connsiteY7" fmla="*/ 289952 h 615274"/>
                <a:gd name="connsiteX8" fmla="*/ 375976 w 375976"/>
                <a:gd name="connsiteY8" fmla="*/ 82111 h 615274"/>
                <a:gd name="connsiteX0" fmla="*/ 261253 w 365761"/>
                <a:gd name="connsiteY0" fmla="*/ 0 h 615397"/>
                <a:gd name="connsiteX1" fmla="*/ 136008 w 365761"/>
                <a:gd name="connsiteY1" fmla="*/ 211698 h 615397"/>
                <a:gd name="connsiteX2" fmla="*/ 66204 w 365761"/>
                <a:gd name="connsiteY2" fmla="*/ 436435 h 615397"/>
                <a:gd name="connsiteX3" fmla="*/ 566 w 365761"/>
                <a:gd name="connsiteY3" fmla="*/ 525645 h 615397"/>
                <a:gd name="connsiteX4" fmla="*/ 84655 w 365761"/>
                <a:gd name="connsiteY4" fmla="*/ 614825 h 615397"/>
                <a:gd name="connsiteX5" fmla="*/ 160753 w 365761"/>
                <a:gd name="connsiteY5" fmla="*/ 561586 h 615397"/>
                <a:gd name="connsiteX6" fmla="*/ 157860 w 365761"/>
                <a:gd name="connsiteY6" fmla="*/ 486514 h 615397"/>
                <a:gd name="connsiteX7" fmla="*/ 254474 w 365761"/>
                <a:gd name="connsiteY7" fmla="*/ 289952 h 615397"/>
                <a:gd name="connsiteX8" fmla="*/ 365761 w 365761"/>
                <a:gd name="connsiteY8" fmla="*/ 82111 h 615397"/>
                <a:gd name="connsiteX0" fmla="*/ 260744 w 365252"/>
                <a:gd name="connsiteY0" fmla="*/ 0 h 619028"/>
                <a:gd name="connsiteX1" fmla="*/ 135499 w 365252"/>
                <a:gd name="connsiteY1" fmla="*/ 211698 h 619028"/>
                <a:gd name="connsiteX2" fmla="*/ 65695 w 365252"/>
                <a:gd name="connsiteY2" fmla="*/ 436435 h 619028"/>
                <a:gd name="connsiteX3" fmla="*/ 57 w 365252"/>
                <a:gd name="connsiteY3" fmla="*/ 525645 h 619028"/>
                <a:gd name="connsiteX4" fmla="*/ 76927 w 365252"/>
                <a:gd name="connsiteY4" fmla="*/ 618497 h 619028"/>
                <a:gd name="connsiteX5" fmla="*/ 160244 w 365252"/>
                <a:gd name="connsiteY5" fmla="*/ 561586 h 619028"/>
                <a:gd name="connsiteX6" fmla="*/ 157351 w 365252"/>
                <a:gd name="connsiteY6" fmla="*/ 486514 h 619028"/>
                <a:gd name="connsiteX7" fmla="*/ 253965 w 365252"/>
                <a:gd name="connsiteY7" fmla="*/ 289952 h 619028"/>
                <a:gd name="connsiteX8" fmla="*/ 365252 w 365252"/>
                <a:gd name="connsiteY8" fmla="*/ 82111 h 619028"/>
                <a:gd name="connsiteX0" fmla="*/ 260882 w 365390"/>
                <a:gd name="connsiteY0" fmla="*/ 0 h 619028"/>
                <a:gd name="connsiteX1" fmla="*/ 135637 w 365390"/>
                <a:gd name="connsiteY1" fmla="*/ 211698 h 619028"/>
                <a:gd name="connsiteX2" fmla="*/ 65833 w 365390"/>
                <a:gd name="connsiteY2" fmla="*/ 436435 h 619028"/>
                <a:gd name="connsiteX3" fmla="*/ 195 w 365390"/>
                <a:gd name="connsiteY3" fmla="*/ 525645 h 619028"/>
                <a:gd name="connsiteX4" fmla="*/ 77065 w 365390"/>
                <a:gd name="connsiteY4" fmla="*/ 618497 h 619028"/>
                <a:gd name="connsiteX5" fmla="*/ 160382 w 365390"/>
                <a:gd name="connsiteY5" fmla="*/ 561586 h 619028"/>
                <a:gd name="connsiteX6" fmla="*/ 157489 w 365390"/>
                <a:gd name="connsiteY6" fmla="*/ 486514 h 619028"/>
                <a:gd name="connsiteX7" fmla="*/ 254103 w 365390"/>
                <a:gd name="connsiteY7" fmla="*/ 289952 h 619028"/>
                <a:gd name="connsiteX8" fmla="*/ 365390 w 365390"/>
                <a:gd name="connsiteY8" fmla="*/ 82111 h 619028"/>
                <a:gd name="connsiteX0" fmla="*/ 260882 w 365390"/>
                <a:gd name="connsiteY0" fmla="*/ 0 h 618609"/>
                <a:gd name="connsiteX1" fmla="*/ 135637 w 365390"/>
                <a:gd name="connsiteY1" fmla="*/ 211698 h 618609"/>
                <a:gd name="connsiteX2" fmla="*/ 65833 w 365390"/>
                <a:gd name="connsiteY2" fmla="*/ 436435 h 618609"/>
                <a:gd name="connsiteX3" fmla="*/ 195 w 365390"/>
                <a:gd name="connsiteY3" fmla="*/ 525645 h 618609"/>
                <a:gd name="connsiteX4" fmla="*/ 77065 w 365390"/>
                <a:gd name="connsiteY4" fmla="*/ 618497 h 618609"/>
                <a:gd name="connsiteX5" fmla="*/ 152180 w 365390"/>
                <a:gd name="connsiteY5" fmla="*/ 544089 h 618609"/>
                <a:gd name="connsiteX6" fmla="*/ 157489 w 365390"/>
                <a:gd name="connsiteY6" fmla="*/ 486514 h 618609"/>
                <a:gd name="connsiteX7" fmla="*/ 254103 w 365390"/>
                <a:gd name="connsiteY7" fmla="*/ 289952 h 618609"/>
                <a:gd name="connsiteX8" fmla="*/ 365390 w 365390"/>
                <a:gd name="connsiteY8" fmla="*/ 82111 h 61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390" h="618609">
                  <a:moveTo>
                    <a:pt x="260882" y="0"/>
                  </a:moveTo>
                  <a:cubicBezTo>
                    <a:pt x="224151" y="29799"/>
                    <a:pt x="168145" y="138959"/>
                    <a:pt x="135637" y="211698"/>
                  </a:cubicBezTo>
                  <a:cubicBezTo>
                    <a:pt x="103129" y="284437"/>
                    <a:pt x="88407" y="384111"/>
                    <a:pt x="65833" y="436435"/>
                  </a:cubicBezTo>
                  <a:cubicBezTo>
                    <a:pt x="43259" y="488759"/>
                    <a:pt x="-3391" y="489183"/>
                    <a:pt x="195" y="525645"/>
                  </a:cubicBezTo>
                  <a:cubicBezTo>
                    <a:pt x="3781" y="562107"/>
                    <a:pt x="51734" y="615423"/>
                    <a:pt x="77065" y="618497"/>
                  </a:cubicBezTo>
                  <a:cubicBezTo>
                    <a:pt x="102396" y="621571"/>
                    <a:pt x="147167" y="560711"/>
                    <a:pt x="152180" y="544089"/>
                  </a:cubicBezTo>
                  <a:cubicBezTo>
                    <a:pt x="158907" y="533586"/>
                    <a:pt x="154104" y="528357"/>
                    <a:pt x="157489" y="486514"/>
                  </a:cubicBezTo>
                  <a:cubicBezTo>
                    <a:pt x="180757" y="439099"/>
                    <a:pt x="213908" y="367979"/>
                    <a:pt x="254103" y="289952"/>
                  </a:cubicBezTo>
                  <a:cubicBezTo>
                    <a:pt x="300934" y="205021"/>
                    <a:pt x="307866" y="184353"/>
                    <a:pt x="365390" y="82111"/>
                  </a:cubicBezTo>
                </a:path>
              </a:pathLst>
            </a:custGeom>
            <a:solidFill>
              <a:srgbClr val="F8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15" name="자유형 14"/>
            <p:cNvSpPr/>
            <p:nvPr/>
          </p:nvSpPr>
          <p:spPr>
            <a:xfrm rot="17168354" flipH="1">
              <a:off x="11702457" y="5203555"/>
              <a:ext cx="88203" cy="113093"/>
            </a:xfrm>
            <a:custGeom>
              <a:avLst/>
              <a:gdLst>
                <a:gd name="connsiteX0" fmla="*/ 0 w 41204"/>
                <a:gd name="connsiteY0" fmla="*/ 0 h 137160"/>
                <a:gd name="connsiteX1" fmla="*/ 35560 w 41204"/>
                <a:gd name="connsiteY1" fmla="*/ 76200 h 137160"/>
                <a:gd name="connsiteX2" fmla="*/ 40640 w 41204"/>
                <a:gd name="connsiteY2" fmla="*/ 137160 h 137160"/>
                <a:gd name="connsiteX0" fmla="*/ 0 w 177392"/>
                <a:gd name="connsiteY0" fmla="*/ 0 h 121351"/>
                <a:gd name="connsiteX1" fmla="*/ 163229 w 177392"/>
                <a:gd name="connsiteY1" fmla="*/ 60391 h 121351"/>
                <a:gd name="connsiteX2" fmla="*/ 168309 w 177392"/>
                <a:gd name="connsiteY2" fmla="*/ 121351 h 121351"/>
                <a:gd name="connsiteX0" fmla="*/ 0 w 177392"/>
                <a:gd name="connsiteY0" fmla="*/ 62103 h 183454"/>
                <a:gd name="connsiteX1" fmla="*/ 163229 w 177392"/>
                <a:gd name="connsiteY1" fmla="*/ 122494 h 183454"/>
                <a:gd name="connsiteX2" fmla="*/ 168309 w 177392"/>
                <a:gd name="connsiteY2" fmla="*/ 183454 h 183454"/>
                <a:gd name="connsiteX0" fmla="*/ 0 w 168380"/>
                <a:gd name="connsiteY0" fmla="*/ 64206 h 185557"/>
                <a:gd name="connsiteX1" fmla="*/ 134862 w 168380"/>
                <a:gd name="connsiteY1" fmla="*/ 114083 h 185557"/>
                <a:gd name="connsiteX2" fmla="*/ 168309 w 168380"/>
                <a:gd name="connsiteY2" fmla="*/ 185557 h 185557"/>
                <a:gd name="connsiteX0" fmla="*/ 0 w 168308"/>
                <a:gd name="connsiteY0" fmla="*/ 0 h 121351"/>
                <a:gd name="connsiteX1" fmla="*/ 168309 w 168308"/>
                <a:gd name="connsiteY1" fmla="*/ 121351 h 121351"/>
                <a:gd name="connsiteX0" fmla="*/ 0 w 135729"/>
                <a:gd name="connsiteY0" fmla="*/ 0 h 123844"/>
                <a:gd name="connsiteX1" fmla="*/ 135728 w 135729"/>
                <a:gd name="connsiteY1" fmla="*/ 123844 h 123844"/>
                <a:gd name="connsiteX0" fmla="*/ 0 w 135729"/>
                <a:gd name="connsiteY0" fmla="*/ 0 h 123844"/>
                <a:gd name="connsiteX1" fmla="*/ 135728 w 135729"/>
                <a:gd name="connsiteY1" fmla="*/ 123844 h 123844"/>
                <a:gd name="connsiteX0" fmla="*/ 0 w 135729"/>
                <a:gd name="connsiteY0" fmla="*/ 63885 h 187729"/>
                <a:gd name="connsiteX1" fmla="*/ 135728 w 135729"/>
                <a:gd name="connsiteY1" fmla="*/ 187729 h 187729"/>
                <a:gd name="connsiteX0" fmla="*/ 1 w 99735"/>
                <a:gd name="connsiteY0" fmla="*/ 85163 h 151957"/>
                <a:gd name="connsiteX1" fmla="*/ 99734 w 99735"/>
                <a:gd name="connsiteY1" fmla="*/ 151957 h 151957"/>
                <a:gd name="connsiteX0" fmla="*/ 1577 w 101311"/>
                <a:gd name="connsiteY0" fmla="*/ 124330 h 191124"/>
                <a:gd name="connsiteX1" fmla="*/ 101310 w 101311"/>
                <a:gd name="connsiteY1" fmla="*/ 191124 h 191124"/>
                <a:gd name="connsiteX0" fmla="*/ 1200 w 132112"/>
                <a:gd name="connsiteY0" fmla="*/ 123643 h 192278"/>
                <a:gd name="connsiteX1" fmla="*/ 132111 w 132112"/>
                <a:gd name="connsiteY1" fmla="*/ 192278 h 192278"/>
                <a:gd name="connsiteX0" fmla="*/ 1009 w 131921"/>
                <a:gd name="connsiteY0" fmla="*/ 144007 h 212642"/>
                <a:gd name="connsiteX1" fmla="*/ 131920 w 131921"/>
                <a:gd name="connsiteY1" fmla="*/ 212642 h 212642"/>
                <a:gd name="connsiteX0" fmla="*/ 1696 w 132608"/>
                <a:gd name="connsiteY0" fmla="*/ 167996 h 236631"/>
                <a:gd name="connsiteX1" fmla="*/ 132607 w 132608"/>
                <a:gd name="connsiteY1" fmla="*/ 236631 h 236631"/>
                <a:gd name="connsiteX0" fmla="*/ 1 w 130913"/>
                <a:gd name="connsiteY0" fmla="*/ 197123 h 265758"/>
                <a:gd name="connsiteX1" fmla="*/ 45446 w 130913"/>
                <a:gd name="connsiteY1" fmla="*/ 34137 h 265758"/>
                <a:gd name="connsiteX2" fmla="*/ 130912 w 130913"/>
                <a:gd name="connsiteY2" fmla="*/ 265758 h 265758"/>
                <a:gd name="connsiteX0" fmla="*/ 1 w 130913"/>
                <a:gd name="connsiteY0" fmla="*/ 200770 h 269405"/>
                <a:gd name="connsiteX1" fmla="*/ 45446 w 130913"/>
                <a:gd name="connsiteY1" fmla="*/ 37784 h 269405"/>
                <a:gd name="connsiteX2" fmla="*/ 130912 w 130913"/>
                <a:gd name="connsiteY2" fmla="*/ 269405 h 269405"/>
                <a:gd name="connsiteX0" fmla="*/ 1 w 130913"/>
                <a:gd name="connsiteY0" fmla="*/ 183234 h 251869"/>
                <a:gd name="connsiteX1" fmla="*/ 45446 w 130913"/>
                <a:gd name="connsiteY1" fmla="*/ 20248 h 251869"/>
                <a:gd name="connsiteX2" fmla="*/ 130912 w 130913"/>
                <a:gd name="connsiteY2" fmla="*/ 251869 h 251869"/>
                <a:gd name="connsiteX0" fmla="*/ 1 w 130913"/>
                <a:gd name="connsiteY0" fmla="*/ 174478 h 243113"/>
                <a:gd name="connsiteX1" fmla="*/ 41235 w 130913"/>
                <a:gd name="connsiteY1" fmla="*/ 24502 h 243113"/>
                <a:gd name="connsiteX2" fmla="*/ 130912 w 130913"/>
                <a:gd name="connsiteY2" fmla="*/ 243113 h 243113"/>
                <a:gd name="connsiteX0" fmla="*/ 1 w 130913"/>
                <a:gd name="connsiteY0" fmla="*/ 152520 h 221155"/>
                <a:gd name="connsiteX1" fmla="*/ 47616 w 130913"/>
                <a:gd name="connsiteY1" fmla="*/ 38904 h 221155"/>
                <a:gd name="connsiteX2" fmla="*/ 130912 w 130913"/>
                <a:gd name="connsiteY2" fmla="*/ 221155 h 221155"/>
                <a:gd name="connsiteX0" fmla="*/ 1 w 130913"/>
                <a:gd name="connsiteY0" fmla="*/ 115620 h 184255"/>
                <a:gd name="connsiteX1" fmla="*/ 47616 w 130913"/>
                <a:gd name="connsiteY1" fmla="*/ 2004 h 184255"/>
                <a:gd name="connsiteX2" fmla="*/ 130912 w 130913"/>
                <a:gd name="connsiteY2" fmla="*/ 184255 h 18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913" h="184255">
                  <a:moveTo>
                    <a:pt x="1" y="115620"/>
                  </a:moveTo>
                  <a:cubicBezTo>
                    <a:pt x="15149" y="61291"/>
                    <a:pt x="-9144" y="16626"/>
                    <a:pt x="47616" y="2004"/>
                  </a:cubicBezTo>
                  <a:cubicBezTo>
                    <a:pt x="104376" y="-12618"/>
                    <a:pt x="105642" y="53251"/>
                    <a:pt x="130912" y="18425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16" name="자유형 15"/>
            <p:cNvSpPr/>
            <p:nvPr/>
          </p:nvSpPr>
          <p:spPr>
            <a:xfrm rot="17168354" flipH="1">
              <a:off x="11651974" y="5250328"/>
              <a:ext cx="93771" cy="124001"/>
            </a:xfrm>
            <a:custGeom>
              <a:avLst/>
              <a:gdLst>
                <a:gd name="connsiteX0" fmla="*/ 0 w 41204"/>
                <a:gd name="connsiteY0" fmla="*/ 0 h 137160"/>
                <a:gd name="connsiteX1" fmla="*/ 35560 w 41204"/>
                <a:gd name="connsiteY1" fmla="*/ 76200 h 137160"/>
                <a:gd name="connsiteX2" fmla="*/ 40640 w 41204"/>
                <a:gd name="connsiteY2" fmla="*/ 137160 h 137160"/>
                <a:gd name="connsiteX0" fmla="*/ 0 w 177392"/>
                <a:gd name="connsiteY0" fmla="*/ 0 h 121351"/>
                <a:gd name="connsiteX1" fmla="*/ 163229 w 177392"/>
                <a:gd name="connsiteY1" fmla="*/ 60391 h 121351"/>
                <a:gd name="connsiteX2" fmla="*/ 168309 w 177392"/>
                <a:gd name="connsiteY2" fmla="*/ 121351 h 121351"/>
                <a:gd name="connsiteX0" fmla="*/ 0 w 177392"/>
                <a:gd name="connsiteY0" fmla="*/ 62103 h 183454"/>
                <a:gd name="connsiteX1" fmla="*/ 163229 w 177392"/>
                <a:gd name="connsiteY1" fmla="*/ 122494 h 183454"/>
                <a:gd name="connsiteX2" fmla="*/ 168309 w 177392"/>
                <a:gd name="connsiteY2" fmla="*/ 183454 h 183454"/>
                <a:gd name="connsiteX0" fmla="*/ 0 w 168380"/>
                <a:gd name="connsiteY0" fmla="*/ 64206 h 185557"/>
                <a:gd name="connsiteX1" fmla="*/ 134862 w 168380"/>
                <a:gd name="connsiteY1" fmla="*/ 114083 h 185557"/>
                <a:gd name="connsiteX2" fmla="*/ 168309 w 168380"/>
                <a:gd name="connsiteY2" fmla="*/ 185557 h 185557"/>
                <a:gd name="connsiteX0" fmla="*/ 0 w 168308"/>
                <a:gd name="connsiteY0" fmla="*/ 0 h 121351"/>
                <a:gd name="connsiteX1" fmla="*/ 168309 w 168308"/>
                <a:gd name="connsiteY1" fmla="*/ 121351 h 121351"/>
                <a:gd name="connsiteX0" fmla="*/ 0 w 135729"/>
                <a:gd name="connsiteY0" fmla="*/ 0 h 123844"/>
                <a:gd name="connsiteX1" fmla="*/ 135728 w 135729"/>
                <a:gd name="connsiteY1" fmla="*/ 123844 h 123844"/>
                <a:gd name="connsiteX0" fmla="*/ 0 w 135729"/>
                <a:gd name="connsiteY0" fmla="*/ 0 h 123844"/>
                <a:gd name="connsiteX1" fmla="*/ 135728 w 135729"/>
                <a:gd name="connsiteY1" fmla="*/ 123844 h 123844"/>
                <a:gd name="connsiteX0" fmla="*/ 0 w 135729"/>
                <a:gd name="connsiteY0" fmla="*/ 63885 h 187729"/>
                <a:gd name="connsiteX1" fmla="*/ 135728 w 135729"/>
                <a:gd name="connsiteY1" fmla="*/ 187729 h 187729"/>
                <a:gd name="connsiteX0" fmla="*/ 1 w 99735"/>
                <a:gd name="connsiteY0" fmla="*/ 85163 h 151957"/>
                <a:gd name="connsiteX1" fmla="*/ 99734 w 99735"/>
                <a:gd name="connsiteY1" fmla="*/ 151957 h 151957"/>
                <a:gd name="connsiteX0" fmla="*/ 1577 w 101311"/>
                <a:gd name="connsiteY0" fmla="*/ 124330 h 191124"/>
                <a:gd name="connsiteX1" fmla="*/ 101310 w 101311"/>
                <a:gd name="connsiteY1" fmla="*/ 191124 h 191124"/>
                <a:gd name="connsiteX0" fmla="*/ 1200 w 132112"/>
                <a:gd name="connsiteY0" fmla="*/ 123643 h 192278"/>
                <a:gd name="connsiteX1" fmla="*/ 132111 w 132112"/>
                <a:gd name="connsiteY1" fmla="*/ 192278 h 192278"/>
                <a:gd name="connsiteX0" fmla="*/ 1009 w 131921"/>
                <a:gd name="connsiteY0" fmla="*/ 144007 h 212642"/>
                <a:gd name="connsiteX1" fmla="*/ 131920 w 131921"/>
                <a:gd name="connsiteY1" fmla="*/ 212642 h 212642"/>
                <a:gd name="connsiteX0" fmla="*/ 1696 w 132608"/>
                <a:gd name="connsiteY0" fmla="*/ 167996 h 236631"/>
                <a:gd name="connsiteX1" fmla="*/ 132607 w 132608"/>
                <a:gd name="connsiteY1" fmla="*/ 236631 h 236631"/>
                <a:gd name="connsiteX0" fmla="*/ 1 w 130913"/>
                <a:gd name="connsiteY0" fmla="*/ 197123 h 265758"/>
                <a:gd name="connsiteX1" fmla="*/ 45446 w 130913"/>
                <a:gd name="connsiteY1" fmla="*/ 34137 h 265758"/>
                <a:gd name="connsiteX2" fmla="*/ 130912 w 130913"/>
                <a:gd name="connsiteY2" fmla="*/ 265758 h 265758"/>
                <a:gd name="connsiteX0" fmla="*/ 1 w 130913"/>
                <a:gd name="connsiteY0" fmla="*/ 200770 h 269405"/>
                <a:gd name="connsiteX1" fmla="*/ 45446 w 130913"/>
                <a:gd name="connsiteY1" fmla="*/ 37784 h 269405"/>
                <a:gd name="connsiteX2" fmla="*/ 130912 w 130913"/>
                <a:gd name="connsiteY2" fmla="*/ 269405 h 269405"/>
                <a:gd name="connsiteX0" fmla="*/ 1 w 130913"/>
                <a:gd name="connsiteY0" fmla="*/ 183234 h 251869"/>
                <a:gd name="connsiteX1" fmla="*/ 45446 w 130913"/>
                <a:gd name="connsiteY1" fmla="*/ 20248 h 251869"/>
                <a:gd name="connsiteX2" fmla="*/ 130912 w 130913"/>
                <a:gd name="connsiteY2" fmla="*/ 251869 h 251869"/>
                <a:gd name="connsiteX0" fmla="*/ 1 w 130913"/>
                <a:gd name="connsiteY0" fmla="*/ 174478 h 243113"/>
                <a:gd name="connsiteX1" fmla="*/ 41235 w 130913"/>
                <a:gd name="connsiteY1" fmla="*/ 24502 h 243113"/>
                <a:gd name="connsiteX2" fmla="*/ 130912 w 130913"/>
                <a:gd name="connsiteY2" fmla="*/ 243113 h 243113"/>
                <a:gd name="connsiteX0" fmla="*/ 1 w 130913"/>
                <a:gd name="connsiteY0" fmla="*/ 152520 h 221155"/>
                <a:gd name="connsiteX1" fmla="*/ 47616 w 130913"/>
                <a:gd name="connsiteY1" fmla="*/ 38904 h 221155"/>
                <a:gd name="connsiteX2" fmla="*/ 130912 w 130913"/>
                <a:gd name="connsiteY2" fmla="*/ 221155 h 221155"/>
                <a:gd name="connsiteX0" fmla="*/ 1 w 130913"/>
                <a:gd name="connsiteY0" fmla="*/ 115620 h 184255"/>
                <a:gd name="connsiteX1" fmla="*/ 47616 w 130913"/>
                <a:gd name="connsiteY1" fmla="*/ 2004 h 184255"/>
                <a:gd name="connsiteX2" fmla="*/ 130912 w 130913"/>
                <a:gd name="connsiteY2" fmla="*/ 184255 h 184255"/>
                <a:gd name="connsiteX0" fmla="*/ -1 w 117082"/>
                <a:gd name="connsiteY0" fmla="*/ 123120 h 183126"/>
                <a:gd name="connsiteX1" fmla="*/ 33785 w 117082"/>
                <a:gd name="connsiteY1" fmla="*/ 875 h 183126"/>
                <a:gd name="connsiteX2" fmla="*/ 117081 w 117082"/>
                <a:gd name="connsiteY2" fmla="*/ 183126 h 183126"/>
                <a:gd name="connsiteX0" fmla="*/ 4177 w 121260"/>
                <a:gd name="connsiteY0" fmla="*/ 123231 h 183237"/>
                <a:gd name="connsiteX1" fmla="*/ 37963 w 121260"/>
                <a:gd name="connsiteY1" fmla="*/ 986 h 183237"/>
                <a:gd name="connsiteX2" fmla="*/ 121259 w 121260"/>
                <a:gd name="connsiteY2" fmla="*/ 183237 h 183237"/>
                <a:gd name="connsiteX0" fmla="*/ 8000 w 125083"/>
                <a:gd name="connsiteY0" fmla="*/ 124091 h 184097"/>
                <a:gd name="connsiteX1" fmla="*/ 41786 w 125083"/>
                <a:gd name="connsiteY1" fmla="*/ 1846 h 184097"/>
                <a:gd name="connsiteX2" fmla="*/ 125082 w 125083"/>
                <a:gd name="connsiteY2" fmla="*/ 184097 h 184097"/>
                <a:gd name="connsiteX0" fmla="*/ 12914 w 129997"/>
                <a:gd name="connsiteY0" fmla="*/ 108930 h 168936"/>
                <a:gd name="connsiteX1" fmla="*/ 32572 w 129997"/>
                <a:gd name="connsiteY1" fmla="*/ 2267 h 168936"/>
                <a:gd name="connsiteX2" fmla="*/ 129996 w 129997"/>
                <a:gd name="connsiteY2" fmla="*/ 168936 h 168936"/>
                <a:gd name="connsiteX0" fmla="*/ 12914 w 129997"/>
                <a:gd name="connsiteY0" fmla="*/ 108550 h 168556"/>
                <a:gd name="connsiteX1" fmla="*/ 32572 w 129997"/>
                <a:gd name="connsiteY1" fmla="*/ 1887 h 168556"/>
                <a:gd name="connsiteX2" fmla="*/ 129996 w 129997"/>
                <a:gd name="connsiteY2" fmla="*/ 168556 h 16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997" h="168556">
                  <a:moveTo>
                    <a:pt x="12914" y="108550"/>
                  </a:moveTo>
                  <a:cubicBezTo>
                    <a:pt x="-2221" y="44193"/>
                    <a:pt x="-12574" y="15810"/>
                    <a:pt x="32572" y="1887"/>
                  </a:cubicBezTo>
                  <a:cubicBezTo>
                    <a:pt x="77718" y="-12036"/>
                    <a:pt x="86815" y="51875"/>
                    <a:pt x="129996" y="168556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17" name="자유형 16"/>
            <p:cNvSpPr/>
            <p:nvPr/>
          </p:nvSpPr>
          <p:spPr>
            <a:xfrm rot="17168354" flipH="1">
              <a:off x="11619371" y="5296149"/>
              <a:ext cx="89351" cy="135116"/>
            </a:xfrm>
            <a:custGeom>
              <a:avLst/>
              <a:gdLst>
                <a:gd name="connsiteX0" fmla="*/ 0 w 41204"/>
                <a:gd name="connsiteY0" fmla="*/ 0 h 137160"/>
                <a:gd name="connsiteX1" fmla="*/ 35560 w 41204"/>
                <a:gd name="connsiteY1" fmla="*/ 76200 h 137160"/>
                <a:gd name="connsiteX2" fmla="*/ 40640 w 41204"/>
                <a:gd name="connsiteY2" fmla="*/ 137160 h 137160"/>
                <a:gd name="connsiteX0" fmla="*/ 0 w 177392"/>
                <a:gd name="connsiteY0" fmla="*/ 0 h 121351"/>
                <a:gd name="connsiteX1" fmla="*/ 163229 w 177392"/>
                <a:gd name="connsiteY1" fmla="*/ 60391 h 121351"/>
                <a:gd name="connsiteX2" fmla="*/ 168309 w 177392"/>
                <a:gd name="connsiteY2" fmla="*/ 121351 h 121351"/>
                <a:gd name="connsiteX0" fmla="*/ 0 w 177392"/>
                <a:gd name="connsiteY0" fmla="*/ 62103 h 183454"/>
                <a:gd name="connsiteX1" fmla="*/ 163229 w 177392"/>
                <a:gd name="connsiteY1" fmla="*/ 122494 h 183454"/>
                <a:gd name="connsiteX2" fmla="*/ 168309 w 177392"/>
                <a:gd name="connsiteY2" fmla="*/ 183454 h 183454"/>
                <a:gd name="connsiteX0" fmla="*/ 0 w 168380"/>
                <a:gd name="connsiteY0" fmla="*/ 64206 h 185557"/>
                <a:gd name="connsiteX1" fmla="*/ 134862 w 168380"/>
                <a:gd name="connsiteY1" fmla="*/ 114083 h 185557"/>
                <a:gd name="connsiteX2" fmla="*/ 168309 w 168380"/>
                <a:gd name="connsiteY2" fmla="*/ 185557 h 185557"/>
                <a:gd name="connsiteX0" fmla="*/ 0 w 168308"/>
                <a:gd name="connsiteY0" fmla="*/ 0 h 121351"/>
                <a:gd name="connsiteX1" fmla="*/ 168309 w 168308"/>
                <a:gd name="connsiteY1" fmla="*/ 121351 h 121351"/>
                <a:gd name="connsiteX0" fmla="*/ 0 w 135729"/>
                <a:gd name="connsiteY0" fmla="*/ 0 h 123844"/>
                <a:gd name="connsiteX1" fmla="*/ 135728 w 135729"/>
                <a:gd name="connsiteY1" fmla="*/ 123844 h 123844"/>
                <a:gd name="connsiteX0" fmla="*/ 0 w 135729"/>
                <a:gd name="connsiteY0" fmla="*/ 0 h 123844"/>
                <a:gd name="connsiteX1" fmla="*/ 135728 w 135729"/>
                <a:gd name="connsiteY1" fmla="*/ 123844 h 123844"/>
                <a:gd name="connsiteX0" fmla="*/ 0 w 135729"/>
                <a:gd name="connsiteY0" fmla="*/ 63885 h 187729"/>
                <a:gd name="connsiteX1" fmla="*/ 135728 w 135729"/>
                <a:gd name="connsiteY1" fmla="*/ 187729 h 187729"/>
                <a:gd name="connsiteX0" fmla="*/ 1 w 99735"/>
                <a:gd name="connsiteY0" fmla="*/ 85163 h 151957"/>
                <a:gd name="connsiteX1" fmla="*/ 99734 w 99735"/>
                <a:gd name="connsiteY1" fmla="*/ 151957 h 151957"/>
                <a:gd name="connsiteX0" fmla="*/ 1577 w 101311"/>
                <a:gd name="connsiteY0" fmla="*/ 124330 h 191124"/>
                <a:gd name="connsiteX1" fmla="*/ 101310 w 101311"/>
                <a:gd name="connsiteY1" fmla="*/ 191124 h 191124"/>
                <a:gd name="connsiteX0" fmla="*/ 1200 w 132112"/>
                <a:gd name="connsiteY0" fmla="*/ 123643 h 192278"/>
                <a:gd name="connsiteX1" fmla="*/ 132111 w 132112"/>
                <a:gd name="connsiteY1" fmla="*/ 192278 h 192278"/>
                <a:gd name="connsiteX0" fmla="*/ 1009 w 131921"/>
                <a:gd name="connsiteY0" fmla="*/ 144007 h 212642"/>
                <a:gd name="connsiteX1" fmla="*/ 131920 w 131921"/>
                <a:gd name="connsiteY1" fmla="*/ 212642 h 212642"/>
                <a:gd name="connsiteX0" fmla="*/ 1696 w 132608"/>
                <a:gd name="connsiteY0" fmla="*/ 167996 h 236631"/>
                <a:gd name="connsiteX1" fmla="*/ 132607 w 132608"/>
                <a:gd name="connsiteY1" fmla="*/ 236631 h 236631"/>
                <a:gd name="connsiteX0" fmla="*/ 1 w 130913"/>
                <a:gd name="connsiteY0" fmla="*/ 197123 h 265758"/>
                <a:gd name="connsiteX1" fmla="*/ 45446 w 130913"/>
                <a:gd name="connsiteY1" fmla="*/ 34137 h 265758"/>
                <a:gd name="connsiteX2" fmla="*/ 130912 w 130913"/>
                <a:gd name="connsiteY2" fmla="*/ 265758 h 265758"/>
                <a:gd name="connsiteX0" fmla="*/ 1 w 130913"/>
                <a:gd name="connsiteY0" fmla="*/ 200770 h 269405"/>
                <a:gd name="connsiteX1" fmla="*/ 45446 w 130913"/>
                <a:gd name="connsiteY1" fmla="*/ 37784 h 269405"/>
                <a:gd name="connsiteX2" fmla="*/ 130912 w 130913"/>
                <a:gd name="connsiteY2" fmla="*/ 269405 h 269405"/>
                <a:gd name="connsiteX0" fmla="*/ 1 w 130913"/>
                <a:gd name="connsiteY0" fmla="*/ 183234 h 251869"/>
                <a:gd name="connsiteX1" fmla="*/ 45446 w 130913"/>
                <a:gd name="connsiteY1" fmla="*/ 20248 h 251869"/>
                <a:gd name="connsiteX2" fmla="*/ 130912 w 130913"/>
                <a:gd name="connsiteY2" fmla="*/ 251869 h 251869"/>
                <a:gd name="connsiteX0" fmla="*/ 1 w 130913"/>
                <a:gd name="connsiteY0" fmla="*/ 174478 h 243113"/>
                <a:gd name="connsiteX1" fmla="*/ 41235 w 130913"/>
                <a:gd name="connsiteY1" fmla="*/ 24502 h 243113"/>
                <a:gd name="connsiteX2" fmla="*/ 130912 w 130913"/>
                <a:gd name="connsiteY2" fmla="*/ 243113 h 243113"/>
                <a:gd name="connsiteX0" fmla="*/ 1 w 130913"/>
                <a:gd name="connsiteY0" fmla="*/ 152520 h 221155"/>
                <a:gd name="connsiteX1" fmla="*/ 47616 w 130913"/>
                <a:gd name="connsiteY1" fmla="*/ 38904 h 221155"/>
                <a:gd name="connsiteX2" fmla="*/ 130912 w 130913"/>
                <a:gd name="connsiteY2" fmla="*/ 221155 h 221155"/>
                <a:gd name="connsiteX0" fmla="*/ 1 w 130913"/>
                <a:gd name="connsiteY0" fmla="*/ 115620 h 184255"/>
                <a:gd name="connsiteX1" fmla="*/ 47616 w 130913"/>
                <a:gd name="connsiteY1" fmla="*/ 2004 h 184255"/>
                <a:gd name="connsiteX2" fmla="*/ 130912 w 130913"/>
                <a:gd name="connsiteY2" fmla="*/ 184255 h 184255"/>
                <a:gd name="connsiteX0" fmla="*/ -1 w 111537"/>
                <a:gd name="connsiteY0" fmla="*/ 86966 h 185652"/>
                <a:gd name="connsiteX1" fmla="*/ 28240 w 111537"/>
                <a:gd name="connsiteY1" fmla="*/ 3401 h 185652"/>
                <a:gd name="connsiteX2" fmla="*/ 111536 w 111537"/>
                <a:gd name="connsiteY2" fmla="*/ 185652 h 185652"/>
                <a:gd name="connsiteX0" fmla="*/ 1 w 111537"/>
                <a:gd name="connsiteY0" fmla="*/ 86966 h 185652"/>
                <a:gd name="connsiteX1" fmla="*/ 28240 w 111537"/>
                <a:gd name="connsiteY1" fmla="*/ 3401 h 185652"/>
                <a:gd name="connsiteX2" fmla="*/ 111536 w 111537"/>
                <a:gd name="connsiteY2" fmla="*/ 185652 h 185652"/>
                <a:gd name="connsiteX0" fmla="*/ 8831 w 120367"/>
                <a:gd name="connsiteY0" fmla="*/ 81606 h 180292"/>
                <a:gd name="connsiteX1" fmla="*/ 5327 w 120367"/>
                <a:gd name="connsiteY1" fmla="*/ 3738 h 180292"/>
                <a:gd name="connsiteX2" fmla="*/ 120366 w 120367"/>
                <a:gd name="connsiteY2" fmla="*/ 180292 h 180292"/>
                <a:gd name="connsiteX0" fmla="*/ 1 w 111537"/>
                <a:gd name="connsiteY0" fmla="*/ 97177 h 195863"/>
                <a:gd name="connsiteX1" fmla="*/ 44840 w 111537"/>
                <a:gd name="connsiteY1" fmla="*/ 2903 h 195863"/>
                <a:gd name="connsiteX2" fmla="*/ 111536 w 111537"/>
                <a:gd name="connsiteY2" fmla="*/ 195863 h 195863"/>
                <a:gd name="connsiteX0" fmla="*/ 579 w 112115"/>
                <a:gd name="connsiteY0" fmla="*/ 96853 h 195539"/>
                <a:gd name="connsiteX1" fmla="*/ 45418 w 112115"/>
                <a:gd name="connsiteY1" fmla="*/ 2579 h 195539"/>
                <a:gd name="connsiteX2" fmla="*/ 112114 w 112115"/>
                <a:gd name="connsiteY2" fmla="*/ 195539 h 195539"/>
                <a:gd name="connsiteX0" fmla="*/ 1134 w 112670"/>
                <a:gd name="connsiteY0" fmla="*/ 83079 h 181765"/>
                <a:gd name="connsiteX1" fmla="*/ 28060 w 112670"/>
                <a:gd name="connsiteY1" fmla="*/ 3133 h 181765"/>
                <a:gd name="connsiteX2" fmla="*/ 112669 w 112670"/>
                <a:gd name="connsiteY2" fmla="*/ 181765 h 181765"/>
                <a:gd name="connsiteX0" fmla="*/ 2705 w 114241"/>
                <a:gd name="connsiteY0" fmla="*/ 81296 h 179982"/>
                <a:gd name="connsiteX1" fmla="*/ 29631 w 114241"/>
                <a:gd name="connsiteY1" fmla="*/ 1350 h 179982"/>
                <a:gd name="connsiteX2" fmla="*/ 114240 w 114241"/>
                <a:gd name="connsiteY2" fmla="*/ 179982 h 179982"/>
                <a:gd name="connsiteX0" fmla="*/ 4486 w 116022"/>
                <a:gd name="connsiteY0" fmla="*/ 83635 h 182321"/>
                <a:gd name="connsiteX1" fmla="*/ 31412 w 116022"/>
                <a:gd name="connsiteY1" fmla="*/ 3689 h 182321"/>
                <a:gd name="connsiteX2" fmla="*/ 116021 w 116022"/>
                <a:gd name="connsiteY2" fmla="*/ 182321 h 182321"/>
                <a:gd name="connsiteX0" fmla="*/ 12334 w 123870"/>
                <a:gd name="connsiteY0" fmla="*/ 84977 h 183663"/>
                <a:gd name="connsiteX1" fmla="*/ 22810 w 123870"/>
                <a:gd name="connsiteY1" fmla="*/ 3636 h 183663"/>
                <a:gd name="connsiteX2" fmla="*/ 123869 w 123870"/>
                <a:gd name="connsiteY2" fmla="*/ 183663 h 18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70" h="183663">
                  <a:moveTo>
                    <a:pt x="12334" y="84977"/>
                  </a:moveTo>
                  <a:cubicBezTo>
                    <a:pt x="7095" y="40104"/>
                    <a:pt x="-17773" y="24476"/>
                    <a:pt x="22810" y="3636"/>
                  </a:cubicBezTo>
                  <a:cubicBezTo>
                    <a:pt x="63393" y="-17204"/>
                    <a:pt x="98599" y="52659"/>
                    <a:pt x="123869" y="183663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18" name="자유형 17"/>
            <p:cNvSpPr/>
            <p:nvPr/>
          </p:nvSpPr>
          <p:spPr>
            <a:xfrm rot="17168354" flipH="1">
              <a:off x="11552617" y="5357463"/>
              <a:ext cx="95495" cy="96546"/>
            </a:xfrm>
            <a:custGeom>
              <a:avLst/>
              <a:gdLst>
                <a:gd name="connsiteX0" fmla="*/ 0 w 41204"/>
                <a:gd name="connsiteY0" fmla="*/ 0 h 137160"/>
                <a:gd name="connsiteX1" fmla="*/ 35560 w 41204"/>
                <a:gd name="connsiteY1" fmla="*/ 76200 h 137160"/>
                <a:gd name="connsiteX2" fmla="*/ 40640 w 41204"/>
                <a:gd name="connsiteY2" fmla="*/ 137160 h 137160"/>
                <a:gd name="connsiteX0" fmla="*/ 0 w 177392"/>
                <a:gd name="connsiteY0" fmla="*/ 0 h 121351"/>
                <a:gd name="connsiteX1" fmla="*/ 163229 w 177392"/>
                <a:gd name="connsiteY1" fmla="*/ 60391 h 121351"/>
                <a:gd name="connsiteX2" fmla="*/ 168309 w 177392"/>
                <a:gd name="connsiteY2" fmla="*/ 121351 h 121351"/>
                <a:gd name="connsiteX0" fmla="*/ 0 w 177392"/>
                <a:gd name="connsiteY0" fmla="*/ 62103 h 183454"/>
                <a:gd name="connsiteX1" fmla="*/ 163229 w 177392"/>
                <a:gd name="connsiteY1" fmla="*/ 122494 h 183454"/>
                <a:gd name="connsiteX2" fmla="*/ 168309 w 177392"/>
                <a:gd name="connsiteY2" fmla="*/ 183454 h 183454"/>
                <a:gd name="connsiteX0" fmla="*/ 0 w 168380"/>
                <a:gd name="connsiteY0" fmla="*/ 64206 h 185557"/>
                <a:gd name="connsiteX1" fmla="*/ 134862 w 168380"/>
                <a:gd name="connsiteY1" fmla="*/ 114083 h 185557"/>
                <a:gd name="connsiteX2" fmla="*/ 168309 w 168380"/>
                <a:gd name="connsiteY2" fmla="*/ 185557 h 185557"/>
                <a:gd name="connsiteX0" fmla="*/ 0 w 168308"/>
                <a:gd name="connsiteY0" fmla="*/ 0 h 121351"/>
                <a:gd name="connsiteX1" fmla="*/ 168309 w 168308"/>
                <a:gd name="connsiteY1" fmla="*/ 121351 h 121351"/>
                <a:gd name="connsiteX0" fmla="*/ 0 w 135729"/>
                <a:gd name="connsiteY0" fmla="*/ 0 h 123844"/>
                <a:gd name="connsiteX1" fmla="*/ 135728 w 135729"/>
                <a:gd name="connsiteY1" fmla="*/ 123844 h 123844"/>
                <a:gd name="connsiteX0" fmla="*/ 0 w 135729"/>
                <a:gd name="connsiteY0" fmla="*/ 0 h 123844"/>
                <a:gd name="connsiteX1" fmla="*/ 135728 w 135729"/>
                <a:gd name="connsiteY1" fmla="*/ 123844 h 123844"/>
                <a:gd name="connsiteX0" fmla="*/ 0 w 135729"/>
                <a:gd name="connsiteY0" fmla="*/ 63885 h 187729"/>
                <a:gd name="connsiteX1" fmla="*/ 135728 w 135729"/>
                <a:gd name="connsiteY1" fmla="*/ 187729 h 187729"/>
                <a:gd name="connsiteX0" fmla="*/ 1 w 99735"/>
                <a:gd name="connsiteY0" fmla="*/ 85163 h 151957"/>
                <a:gd name="connsiteX1" fmla="*/ 99734 w 99735"/>
                <a:gd name="connsiteY1" fmla="*/ 151957 h 151957"/>
                <a:gd name="connsiteX0" fmla="*/ 1577 w 101311"/>
                <a:gd name="connsiteY0" fmla="*/ 124330 h 191124"/>
                <a:gd name="connsiteX1" fmla="*/ 101310 w 101311"/>
                <a:gd name="connsiteY1" fmla="*/ 191124 h 191124"/>
                <a:gd name="connsiteX0" fmla="*/ 1200 w 132112"/>
                <a:gd name="connsiteY0" fmla="*/ 123643 h 192278"/>
                <a:gd name="connsiteX1" fmla="*/ 132111 w 132112"/>
                <a:gd name="connsiteY1" fmla="*/ 192278 h 192278"/>
                <a:gd name="connsiteX0" fmla="*/ 1009 w 131921"/>
                <a:gd name="connsiteY0" fmla="*/ 144007 h 212642"/>
                <a:gd name="connsiteX1" fmla="*/ 131920 w 131921"/>
                <a:gd name="connsiteY1" fmla="*/ 212642 h 212642"/>
                <a:gd name="connsiteX0" fmla="*/ 1696 w 132608"/>
                <a:gd name="connsiteY0" fmla="*/ 167996 h 236631"/>
                <a:gd name="connsiteX1" fmla="*/ 132607 w 132608"/>
                <a:gd name="connsiteY1" fmla="*/ 236631 h 236631"/>
                <a:gd name="connsiteX0" fmla="*/ 1 w 130913"/>
                <a:gd name="connsiteY0" fmla="*/ 197123 h 265758"/>
                <a:gd name="connsiteX1" fmla="*/ 45446 w 130913"/>
                <a:gd name="connsiteY1" fmla="*/ 34137 h 265758"/>
                <a:gd name="connsiteX2" fmla="*/ 130912 w 130913"/>
                <a:gd name="connsiteY2" fmla="*/ 265758 h 265758"/>
                <a:gd name="connsiteX0" fmla="*/ 1 w 130913"/>
                <a:gd name="connsiteY0" fmla="*/ 200770 h 269405"/>
                <a:gd name="connsiteX1" fmla="*/ 45446 w 130913"/>
                <a:gd name="connsiteY1" fmla="*/ 37784 h 269405"/>
                <a:gd name="connsiteX2" fmla="*/ 130912 w 130913"/>
                <a:gd name="connsiteY2" fmla="*/ 269405 h 269405"/>
                <a:gd name="connsiteX0" fmla="*/ 1 w 130913"/>
                <a:gd name="connsiteY0" fmla="*/ 183234 h 251869"/>
                <a:gd name="connsiteX1" fmla="*/ 45446 w 130913"/>
                <a:gd name="connsiteY1" fmla="*/ 20248 h 251869"/>
                <a:gd name="connsiteX2" fmla="*/ 130912 w 130913"/>
                <a:gd name="connsiteY2" fmla="*/ 251869 h 251869"/>
                <a:gd name="connsiteX0" fmla="*/ 1 w 130913"/>
                <a:gd name="connsiteY0" fmla="*/ 174478 h 243113"/>
                <a:gd name="connsiteX1" fmla="*/ 41235 w 130913"/>
                <a:gd name="connsiteY1" fmla="*/ 24502 h 243113"/>
                <a:gd name="connsiteX2" fmla="*/ 130912 w 130913"/>
                <a:gd name="connsiteY2" fmla="*/ 243113 h 243113"/>
                <a:gd name="connsiteX0" fmla="*/ 1 w 130913"/>
                <a:gd name="connsiteY0" fmla="*/ 152520 h 221155"/>
                <a:gd name="connsiteX1" fmla="*/ 47616 w 130913"/>
                <a:gd name="connsiteY1" fmla="*/ 38904 h 221155"/>
                <a:gd name="connsiteX2" fmla="*/ 130912 w 130913"/>
                <a:gd name="connsiteY2" fmla="*/ 221155 h 221155"/>
                <a:gd name="connsiteX0" fmla="*/ 1 w 130913"/>
                <a:gd name="connsiteY0" fmla="*/ 115620 h 184255"/>
                <a:gd name="connsiteX1" fmla="*/ 47616 w 130913"/>
                <a:gd name="connsiteY1" fmla="*/ 2004 h 184255"/>
                <a:gd name="connsiteX2" fmla="*/ 130912 w 130913"/>
                <a:gd name="connsiteY2" fmla="*/ 184255 h 184255"/>
                <a:gd name="connsiteX0" fmla="*/ -1 w 117082"/>
                <a:gd name="connsiteY0" fmla="*/ 123120 h 183126"/>
                <a:gd name="connsiteX1" fmla="*/ 33785 w 117082"/>
                <a:gd name="connsiteY1" fmla="*/ 875 h 183126"/>
                <a:gd name="connsiteX2" fmla="*/ 117081 w 117082"/>
                <a:gd name="connsiteY2" fmla="*/ 183126 h 183126"/>
                <a:gd name="connsiteX0" fmla="*/ 4177 w 121260"/>
                <a:gd name="connsiteY0" fmla="*/ 123231 h 183237"/>
                <a:gd name="connsiteX1" fmla="*/ 37963 w 121260"/>
                <a:gd name="connsiteY1" fmla="*/ 986 h 183237"/>
                <a:gd name="connsiteX2" fmla="*/ 121259 w 121260"/>
                <a:gd name="connsiteY2" fmla="*/ 183237 h 183237"/>
                <a:gd name="connsiteX0" fmla="*/ 8000 w 125083"/>
                <a:gd name="connsiteY0" fmla="*/ 124091 h 184097"/>
                <a:gd name="connsiteX1" fmla="*/ 41786 w 125083"/>
                <a:gd name="connsiteY1" fmla="*/ 1846 h 184097"/>
                <a:gd name="connsiteX2" fmla="*/ 125082 w 125083"/>
                <a:gd name="connsiteY2" fmla="*/ 184097 h 184097"/>
                <a:gd name="connsiteX0" fmla="*/ 12914 w 129997"/>
                <a:gd name="connsiteY0" fmla="*/ 108930 h 168936"/>
                <a:gd name="connsiteX1" fmla="*/ 32572 w 129997"/>
                <a:gd name="connsiteY1" fmla="*/ 2267 h 168936"/>
                <a:gd name="connsiteX2" fmla="*/ 129996 w 129997"/>
                <a:gd name="connsiteY2" fmla="*/ 168936 h 168936"/>
                <a:gd name="connsiteX0" fmla="*/ 12914 w 129997"/>
                <a:gd name="connsiteY0" fmla="*/ 108550 h 168556"/>
                <a:gd name="connsiteX1" fmla="*/ 32572 w 129997"/>
                <a:gd name="connsiteY1" fmla="*/ 1887 h 168556"/>
                <a:gd name="connsiteX2" fmla="*/ 129996 w 129997"/>
                <a:gd name="connsiteY2" fmla="*/ 168556 h 168556"/>
                <a:gd name="connsiteX0" fmla="*/ 6290 w 128618"/>
                <a:gd name="connsiteY0" fmla="*/ 107429 h 152963"/>
                <a:gd name="connsiteX1" fmla="*/ 25948 w 128618"/>
                <a:gd name="connsiteY1" fmla="*/ 766 h 152963"/>
                <a:gd name="connsiteX2" fmla="*/ 128617 w 128618"/>
                <a:gd name="connsiteY2" fmla="*/ 152964 h 152963"/>
                <a:gd name="connsiteX0" fmla="*/ 6290 w 128618"/>
                <a:gd name="connsiteY0" fmla="*/ 107429 h 152963"/>
                <a:gd name="connsiteX1" fmla="*/ 25948 w 128618"/>
                <a:gd name="connsiteY1" fmla="*/ 766 h 152963"/>
                <a:gd name="connsiteX2" fmla="*/ 128617 w 128618"/>
                <a:gd name="connsiteY2" fmla="*/ 152964 h 152963"/>
                <a:gd name="connsiteX0" fmla="*/ 7566 w 129894"/>
                <a:gd name="connsiteY0" fmla="*/ 81468 h 127002"/>
                <a:gd name="connsiteX1" fmla="*/ 21830 w 129894"/>
                <a:gd name="connsiteY1" fmla="*/ 1381 h 127002"/>
                <a:gd name="connsiteX2" fmla="*/ 129893 w 129894"/>
                <a:gd name="connsiteY2" fmla="*/ 127003 h 127002"/>
                <a:gd name="connsiteX0" fmla="*/ 14440 w 136768"/>
                <a:gd name="connsiteY0" fmla="*/ 90465 h 135999"/>
                <a:gd name="connsiteX1" fmla="*/ 28704 w 136768"/>
                <a:gd name="connsiteY1" fmla="*/ 10378 h 135999"/>
                <a:gd name="connsiteX2" fmla="*/ 136767 w 136768"/>
                <a:gd name="connsiteY2" fmla="*/ 136000 h 135999"/>
                <a:gd name="connsiteX0" fmla="*/ 10058 w 132386"/>
                <a:gd name="connsiteY0" fmla="*/ 85702 h 131236"/>
                <a:gd name="connsiteX1" fmla="*/ 24322 w 132386"/>
                <a:gd name="connsiteY1" fmla="*/ 5615 h 131236"/>
                <a:gd name="connsiteX2" fmla="*/ 132385 w 132386"/>
                <a:gd name="connsiteY2" fmla="*/ 131237 h 13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6" h="131236">
                  <a:moveTo>
                    <a:pt x="10058" y="85702"/>
                  </a:moveTo>
                  <a:cubicBezTo>
                    <a:pt x="-5077" y="21345"/>
                    <a:pt x="-5249" y="23348"/>
                    <a:pt x="24322" y="5615"/>
                  </a:cubicBezTo>
                  <a:cubicBezTo>
                    <a:pt x="53893" y="-12118"/>
                    <a:pt x="117162" y="7606"/>
                    <a:pt x="132385" y="131237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19" name="자유형 18"/>
            <p:cNvSpPr/>
            <p:nvPr/>
          </p:nvSpPr>
          <p:spPr>
            <a:xfrm rot="17168354" flipH="1">
              <a:off x="11445398" y="5308741"/>
              <a:ext cx="180939" cy="104770"/>
            </a:xfrm>
            <a:custGeom>
              <a:avLst/>
              <a:gdLst>
                <a:gd name="connsiteX0" fmla="*/ 0 w 199146"/>
                <a:gd name="connsiteY0" fmla="*/ 0 h 167640"/>
                <a:gd name="connsiteX1" fmla="*/ 193040 w 199146"/>
                <a:gd name="connsiteY1" fmla="*/ 40640 h 167640"/>
                <a:gd name="connsiteX2" fmla="*/ 132080 w 199146"/>
                <a:gd name="connsiteY2" fmla="*/ 167640 h 167640"/>
                <a:gd name="connsiteX0" fmla="*/ 29968 w 223169"/>
                <a:gd name="connsiteY0" fmla="*/ 0 h 126608"/>
                <a:gd name="connsiteX1" fmla="*/ 223008 w 223169"/>
                <a:gd name="connsiteY1" fmla="*/ 40640 h 126608"/>
                <a:gd name="connsiteX2" fmla="*/ 0 w 223169"/>
                <a:gd name="connsiteY2" fmla="*/ 126609 h 126608"/>
                <a:gd name="connsiteX0" fmla="*/ 29968 w 223169"/>
                <a:gd name="connsiteY0" fmla="*/ 0 h 141913"/>
                <a:gd name="connsiteX1" fmla="*/ 223008 w 223169"/>
                <a:gd name="connsiteY1" fmla="*/ 40640 h 141913"/>
                <a:gd name="connsiteX2" fmla="*/ 0 w 223169"/>
                <a:gd name="connsiteY2" fmla="*/ 126609 h 141913"/>
                <a:gd name="connsiteX0" fmla="*/ 29968 w 278102"/>
                <a:gd name="connsiteY0" fmla="*/ 0 h 150296"/>
                <a:gd name="connsiteX1" fmla="*/ 277994 w 278102"/>
                <a:gd name="connsiteY1" fmla="*/ 99977 h 150296"/>
                <a:gd name="connsiteX2" fmla="*/ 0 w 278102"/>
                <a:gd name="connsiteY2" fmla="*/ 126609 h 150296"/>
                <a:gd name="connsiteX0" fmla="*/ 29968 w 286565"/>
                <a:gd name="connsiteY0" fmla="*/ 0 h 166768"/>
                <a:gd name="connsiteX1" fmla="*/ 277994 w 286565"/>
                <a:gd name="connsiteY1" fmla="*/ 99977 h 166768"/>
                <a:gd name="connsiteX2" fmla="*/ 0 w 286565"/>
                <a:gd name="connsiteY2" fmla="*/ 126609 h 166768"/>
                <a:gd name="connsiteX0" fmla="*/ 29968 w 297968"/>
                <a:gd name="connsiteY0" fmla="*/ 0 h 158382"/>
                <a:gd name="connsiteX1" fmla="*/ 277994 w 297968"/>
                <a:gd name="connsiteY1" fmla="*/ 99977 h 158382"/>
                <a:gd name="connsiteX2" fmla="*/ 0 w 297968"/>
                <a:gd name="connsiteY2" fmla="*/ 126609 h 158382"/>
                <a:gd name="connsiteX0" fmla="*/ 29968 w 297968"/>
                <a:gd name="connsiteY0" fmla="*/ 0 h 150581"/>
                <a:gd name="connsiteX1" fmla="*/ 277994 w 297968"/>
                <a:gd name="connsiteY1" fmla="*/ 99977 h 150581"/>
                <a:gd name="connsiteX2" fmla="*/ 0 w 297968"/>
                <a:gd name="connsiteY2" fmla="*/ 126609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968" h="150581">
                  <a:moveTo>
                    <a:pt x="29968" y="0"/>
                  </a:moveTo>
                  <a:cubicBezTo>
                    <a:pt x="115481" y="6350"/>
                    <a:pt x="370685" y="43790"/>
                    <a:pt x="277994" y="99977"/>
                  </a:cubicBezTo>
                  <a:cubicBezTo>
                    <a:pt x="185303" y="156164"/>
                    <a:pt x="81072" y="166337"/>
                    <a:pt x="0" y="126609"/>
                  </a:cubicBezTo>
                </a:path>
              </a:pathLst>
            </a:custGeom>
            <a:solidFill>
              <a:srgbClr val="F8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20" name="자유형 19"/>
            <p:cNvSpPr/>
            <p:nvPr/>
          </p:nvSpPr>
          <p:spPr>
            <a:xfrm rot="908356" flipH="1">
              <a:off x="11003216" y="4105376"/>
              <a:ext cx="550617" cy="582221"/>
            </a:xfrm>
            <a:custGeom>
              <a:avLst/>
              <a:gdLst>
                <a:gd name="connsiteX0" fmla="*/ 301875 w 339975"/>
                <a:gd name="connsiteY0" fmla="*/ 0 h 367613"/>
                <a:gd name="connsiteX1" fmla="*/ 6600 w 339975"/>
                <a:gd name="connsiteY1" fmla="*/ 123825 h 367613"/>
                <a:gd name="connsiteX2" fmla="*/ 116138 w 339975"/>
                <a:gd name="connsiteY2" fmla="*/ 366713 h 367613"/>
                <a:gd name="connsiteX3" fmla="*/ 339975 w 339975"/>
                <a:gd name="connsiteY3" fmla="*/ 190500 h 367613"/>
                <a:gd name="connsiteX0" fmla="*/ 292856 w 330956"/>
                <a:gd name="connsiteY0" fmla="*/ 0 h 366844"/>
                <a:gd name="connsiteX1" fmla="*/ 7106 w 330956"/>
                <a:gd name="connsiteY1" fmla="*/ 166688 h 366844"/>
                <a:gd name="connsiteX2" fmla="*/ 107119 w 330956"/>
                <a:gd name="connsiteY2" fmla="*/ 366713 h 366844"/>
                <a:gd name="connsiteX3" fmla="*/ 330956 w 330956"/>
                <a:gd name="connsiteY3" fmla="*/ 190500 h 366844"/>
                <a:gd name="connsiteX0" fmla="*/ 289009 w 327109"/>
                <a:gd name="connsiteY0" fmla="*/ 0 h 390629"/>
                <a:gd name="connsiteX1" fmla="*/ 3259 w 327109"/>
                <a:gd name="connsiteY1" fmla="*/ 166688 h 390629"/>
                <a:gd name="connsiteX2" fmla="*/ 146135 w 327109"/>
                <a:gd name="connsiteY2" fmla="*/ 390525 h 390629"/>
                <a:gd name="connsiteX3" fmla="*/ 327109 w 327109"/>
                <a:gd name="connsiteY3" fmla="*/ 190500 h 390629"/>
                <a:gd name="connsiteX0" fmla="*/ 321161 w 328361"/>
                <a:gd name="connsiteY0" fmla="*/ 0 h 395426"/>
                <a:gd name="connsiteX1" fmla="*/ 4511 w 328361"/>
                <a:gd name="connsiteY1" fmla="*/ 171485 h 395426"/>
                <a:gd name="connsiteX2" fmla="*/ 147387 w 328361"/>
                <a:gd name="connsiteY2" fmla="*/ 395322 h 395426"/>
                <a:gd name="connsiteX3" fmla="*/ 328361 w 328361"/>
                <a:gd name="connsiteY3" fmla="*/ 195297 h 395426"/>
                <a:gd name="connsiteX0" fmla="*/ 321161 w 328361"/>
                <a:gd name="connsiteY0" fmla="*/ 1534 h 396960"/>
                <a:gd name="connsiteX1" fmla="*/ 4511 w 328361"/>
                <a:gd name="connsiteY1" fmla="*/ 173019 h 396960"/>
                <a:gd name="connsiteX2" fmla="*/ 147387 w 328361"/>
                <a:gd name="connsiteY2" fmla="*/ 396856 h 396960"/>
                <a:gd name="connsiteX3" fmla="*/ 328361 w 328361"/>
                <a:gd name="connsiteY3" fmla="*/ 196831 h 396960"/>
                <a:gd name="connsiteX0" fmla="*/ 372423 w 372423"/>
                <a:gd name="connsiteY0" fmla="*/ 1670 h 383829"/>
                <a:gd name="connsiteX1" fmla="*/ 6736 w 372423"/>
                <a:gd name="connsiteY1" fmla="*/ 159888 h 383829"/>
                <a:gd name="connsiteX2" fmla="*/ 149612 w 372423"/>
                <a:gd name="connsiteY2" fmla="*/ 383725 h 383829"/>
                <a:gd name="connsiteX3" fmla="*/ 330586 w 372423"/>
                <a:gd name="connsiteY3" fmla="*/ 183700 h 38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423" h="383829">
                  <a:moveTo>
                    <a:pt x="372423" y="1670"/>
                  </a:moveTo>
                  <a:cubicBezTo>
                    <a:pt x="269683" y="-14933"/>
                    <a:pt x="43871" y="96212"/>
                    <a:pt x="6736" y="159888"/>
                  </a:cubicBezTo>
                  <a:cubicBezTo>
                    <a:pt x="-30399" y="223564"/>
                    <a:pt x="95637" y="379756"/>
                    <a:pt x="149612" y="383725"/>
                  </a:cubicBezTo>
                  <a:cubicBezTo>
                    <a:pt x="203587" y="387694"/>
                    <a:pt x="246449" y="277363"/>
                    <a:pt x="330586" y="183700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21" name="자유형 20"/>
            <p:cNvSpPr/>
            <p:nvPr/>
          </p:nvSpPr>
          <p:spPr>
            <a:xfrm flipH="1">
              <a:off x="10645199" y="5579261"/>
              <a:ext cx="373058" cy="972435"/>
            </a:xfrm>
            <a:custGeom>
              <a:avLst/>
              <a:gdLst>
                <a:gd name="connsiteX0" fmla="*/ 0 w 327725"/>
                <a:gd name="connsiteY0" fmla="*/ 45720 h 639605"/>
                <a:gd name="connsiteX1" fmla="*/ 167640 w 327725"/>
                <a:gd name="connsiteY1" fmla="*/ 365760 h 639605"/>
                <a:gd name="connsiteX2" fmla="*/ 15240 w 327725"/>
                <a:gd name="connsiteY2" fmla="*/ 609600 h 639605"/>
                <a:gd name="connsiteX3" fmla="*/ 205740 w 327725"/>
                <a:gd name="connsiteY3" fmla="*/ 609600 h 639605"/>
                <a:gd name="connsiteX4" fmla="*/ 327660 w 327725"/>
                <a:gd name="connsiteY4" fmla="*/ 373380 h 639605"/>
                <a:gd name="connsiteX5" fmla="*/ 190500 w 327725"/>
                <a:gd name="connsiteY5" fmla="*/ 0 h 639605"/>
                <a:gd name="connsiteX0" fmla="*/ 0 w 327725"/>
                <a:gd name="connsiteY0" fmla="*/ 45720 h 639127"/>
                <a:gd name="connsiteX1" fmla="*/ 137160 w 327725"/>
                <a:gd name="connsiteY1" fmla="*/ 373380 h 639127"/>
                <a:gd name="connsiteX2" fmla="*/ 15240 w 327725"/>
                <a:gd name="connsiteY2" fmla="*/ 609600 h 639127"/>
                <a:gd name="connsiteX3" fmla="*/ 205740 w 327725"/>
                <a:gd name="connsiteY3" fmla="*/ 609600 h 639127"/>
                <a:gd name="connsiteX4" fmla="*/ 327660 w 327725"/>
                <a:gd name="connsiteY4" fmla="*/ 373380 h 639127"/>
                <a:gd name="connsiteX5" fmla="*/ 190500 w 327725"/>
                <a:gd name="connsiteY5" fmla="*/ 0 h 639127"/>
                <a:gd name="connsiteX0" fmla="*/ 0 w 327725"/>
                <a:gd name="connsiteY0" fmla="*/ 45720 h 642047"/>
                <a:gd name="connsiteX1" fmla="*/ 137160 w 327725"/>
                <a:gd name="connsiteY1" fmla="*/ 373380 h 642047"/>
                <a:gd name="connsiteX2" fmla="*/ 15240 w 327725"/>
                <a:gd name="connsiteY2" fmla="*/ 609600 h 642047"/>
                <a:gd name="connsiteX3" fmla="*/ 205740 w 327725"/>
                <a:gd name="connsiteY3" fmla="*/ 609600 h 642047"/>
                <a:gd name="connsiteX4" fmla="*/ 327660 w 327725"/>
                <a:gd name="connsiteY4" fmla="*/ 327660 h 642047"/>
                <a:gd name="connsiteX5" fmla="*/ 190500 w 327725"/>
                <a:gd name="connsiteY5" fmla="*/ 0 h 642047"/>
                <a:gd name="connsiteX0" fmla="*/ 0 w 358205"/>
                <a:gd name="connsiteY0" fmla="*/ 68580 h 642047"/>
                <a:gd name="connsiteX1" fmla="*/ 167640 w 358205"/>
                <a:gd name="connsiteY1" fmla="*/ 373380 h 642047"/>
                <a:gd name="connsiteX2" fmla="*/ 45720 w 358205"/>
                <a:gd name="connsiteY2" fmla="*/ 609600 h 642047"/>
                <a:gd name="connsiteX3" fmla="*/ 236220 w 358205"/>
                <a:gd name="connsiteY3" fmla="*/ 609600 h 642047"/>
                <a:gd name="connsiteX4" fmla="*/ 358140 w 358205"/>
                <a:gd name="connsiteY4" fmla="*/ 327660 h 642047"/>
                <a:gd name="connsiteX5" fmla="*/ 220980 w 358205"/>
                <a:gd name="connsiteY5" fmla="*/ 0 h 642047"/>
                <a:gd name="connsiteX0" fmla="*/ 0 w 358205"/>
                <a:gd name="connsiteY0" fmla="*/ 68580 h 641821"/>
                <a:gd name="connsiteX1" fmla="*/ 19050 w 358205"/>
                <a:gd name="connsiteY1" fmla="*/ 377190 h 641821"/>
                <a:gd name="connsiteX2" fmla="*/ 45720 w 358205"/>
                <a:gd name="connsiteY2" fmla="*/ 609600 h 641821"/>
                <a:gd name="connsiteX3" fmla="*/ 236220 w 358205"/>
                <a:gd name="connsiteY3" fmla="*/ 609600 h 641821"/>
                <a:gd name="connsiteX4" fmla="*/ 358140 w 358205"/>
                <a:gd name="connsiteY4" fmla="*/ 327660 h 641821"/>
                <a:gd name="connsiteX5" fmla="*/ 220980 w 358205"/>
                <a:gd name="connsiteY5" fmla="*/ 0 h 641821"/>
                <a:gd name="connsiteX0" fmla="*/ 0 w 256032"/>
                <a:gd name="connsiteY0" fmla="*/ 68580 h 641077"/>
                <a:gd name="connsiteX1" fmla="*/ 19050 w 256032"/>
                <a:gd name="connsiteY1" fmla="*/ 377190 h 641077"/>
                <a:gd name="connsiteX2" fmla="*/ 45720 w 256032"/>
                <a:gd name="connsiteY2" fmla="*/ 609600 h 641077"/>
                <a:gd name="connsiteX3" fmla="*/ 236220 w 256032"/>
                <a:gd name="connsiteY3" fmla="*/ 609600 h 641077"/>
                <a:gd name="connsiteX4" fmla="*/ 240030 w 256032"/>
                <a:gd name="connsiteY4" fmla="*/ 339090 h 641077"/>
                <a:gd name="connsiteX5" fmla="*/ 220980 w 256032"/>
                <a:gd name="connsiteY5" fmla="*/ 0 h 641077"/>
                <a:gd name="connsiteX0" fmla="*/ 0 w 256032"/>
                <a:gd name="connsiteY0" fmla="*/ 68580 h 641077"/>
                <a:gd name="connsiteX1" fmla="*/ 19050 w 256032"/>
                <a:gd name="connsiteY1" fmla="*/ 377190 h 641077"/>
                <a:gd name="connsiteX2" fmla="*/ 45720 w 256032"/>
                <a:gd name="connsiteY2" fmla="*/ 609600 h 641077"/>
                <a:gd name="connsiteX3" fmla="*/ 236220 w 256032"/>
                <a:gd name="connsiteY3" fmla="*/ 609600 h 641077"/>
                <a:gd name="connsiteX4" fmla="*/ 240030 w 256032"/>
                <a:gd name="connsiteY4" fmla="*/ 339090 h 641077"/>
                <a:gd name="connsiteX5" fmla="*/ 220980 w 256032"/>
                <a:gd name="connsiteY5" fmla="*/ 0 h 641077"/>
                <a:gd name="connsiteX0" fmla="*/ 0 w 252327"/>
                <a:gd name="connsiteY0" fmla="*/ 68580 h 641077"/>
                <a:gd name="connsiteX1" fmla="*/ 19050 w 252327"/>
                <a:gd name="connsiteY1" fmla="*/ 377190 h 641077"/>
                <a:gd name="connsiteX2" fmla="*/ 45720 w 252327"/>
                <a:gd name="connsiteY2" fmla="*/ 609600 h 641077"/>
                <a:gd name="connsiteX3" fmla="*/ 236220 w 252327"/>
                <a:gd name="connsiteY3" fmla="*/ 609600 h 641077"/>
                <a:gd name="connsiteX4" fmla="*/ 240030 w 252327"/>
                <a:gd name="connsiteY4" fmla="*/ 339090 h 641077"/>
                <a:gd name="connsiteX5" fmla="*/ 220980 w 252327"/>
                <a:gd name="connsiteY5" fmla="*/ 0 h 64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327" h="641077">
                  <a:moveTo>
                    <a:pt x="0" y="68580"/>
                  </a:moveTo>
                  <a:cubicBezTo>
                    <a:pt x="13970" y="196850"/>
                    <a:pt x="11430" y="287020"/>
                    <a:pt x="19050" y="377190"/>
                  </a:cubicBezTo>
                  <a:cubicBezTo>
                    <a:pt x="26670" y="467360"/>
                    <a:pt x="9525" y="570865"/>
                    <a:pt x="45720" y="609600"/>
                  </a:cubicBezTo>
                  <a:cubicBezTo>
                    <a:pt x="81915" y="648335"/>
                    <a:pt x="203835" y="654685"/>
                    <a:pt x="236220" y="609600"/>
                  </a:cubicBezTo>
                  <a:cubicBezTo>
                    <a:pt x="268605" y="564515"/>
                    <a:pt x="242570" y="440690"/>
                    <a:pt x="240030" y="339090"/>
                  </a:cubicBezTo>
                  <a:cubicBezTo>
                    <a:pt x="237490" y="237490"/>
                    <a:pt x="238760" y="154940"/>
                    <a:pt x="220980" y="0"/>
                  </a:cubicBezTo>
                </a:path>
              </a:pathLst>
            </a:custGeom>
            <a:solidFill>
              <a:srgbClr val="F8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22" name="자유형 21"/>
            <p:cNvSpPr/>
            <p:nvPr/>
          </p:nvSpPr>
          <p:spPr>
            <a:xfrm rot="20239575" flipH="1">
              <a:off x="10285662" y="6351506"/>
              <a:ext cx="742187" cy="514778"/>
            </a:xfrm>
            <a:custGeom>
              <a:avLst/>
              <a:gdLst>
                <a:gd name="connsiteX0" fmla="*/ 176411 w 613920"/>
                <a:gd name="connsiteY0" fmla="*/ 120567 h 419347"/>
                <a:gd name="connsiteX1" fmla="*/ 331986 w 613920"/>
                <a:gd name="connsiteY1" fmla="*/ 44367 h 419347"/>
                <a:gd name="connsiteX2" fmla="*/ 566936 w 613920"/>
                <a:gd name="connsiteY2" fmla="*/ 3092 h 419347"/>
                <a:gd name="connsiteX3" fmla="*/ 585986 w 613920"/>
                <a:gd name="connsiteY3" fmla="*/ 126917 h 419347"/>
                <a:gd name="connsiteX4" fmla="*/ 255786 w 613920"/>
                <a:gd name="connsiteY4" fmla="*/ 380917 h 419347"/>
                <a:gd name="connsiteX5" fmla="*/ 27186 w 613920"/>
                <a:gd name="connsiteY5" fmla="*/ 403142 h 419347"/>
                <a:gd name="connsiteX6" fmla="*/ 17661 w 613920"/>
                <a:gd name="connsiteY6" fmla="*/ 231692 h 419347"/>
                <a:gd name="connsiteX7" fmla="*/ 147836 w 613920"/>
                <a:gd name="connsiteY7" fmla="*/ 212642 h 419347"/>
                <a:gd name="connsiteX8" fmla="*/ 176411 w 613920"/>
                <a:gd name="connsiteY8" fmla="*/ 120567 h 419347"/>
                <a:gd name="connsiteX0" fmla="*/ 176411 w 590498"/>
                <a:gd name="connsiteY0" fmla="*/ 77269 h 376049"/>
                <a:gd name="connsiteX1" fmla="*/ 331986 w 590498"/>
                <a:gd name="connsiteY1" fmla="*/ 1069 h 376049"/>
                <a:gd name="connsiteX2" fmla="*/ 439936 w 590498"/>
                <a:gd name="connsiteY2" fmla="*/ 35994 h 376049"/>
                <a:gd name="connsiteX3" fmla="*/ 585986 w 590498"/>
                <a:gd name="connsiteY3" fmla="*/ 83619 h 376049"/>
                <a:gd name="connsiteX4" fmla="*/ 255786 w 590498"/>
                <a:gd name="connsiteY4" fmla="*/ 337619 h 376049"/>
                <a:gd name="connsiteX5" fmla="*/ 27186 w 590498"/>
                <a:gd name="connsiteY5" fmla="*/ 359844 h 376049"/>
                <a:gd name="connsiteX6" fmla="*/ 17661 w 590498"/>
                <a:gd name="connsiteY6" fmla="*/ 188394 h 376049"/>
                <a:gd name="connsiteX7" fmla="*/ 147836 w 590498"/>
                <a:gd name="connsiteY7" fmla="*/ 169344 h 376049"/>
                <a:gd name="connsiteX8" fmla="*/ 176411 w 590498"/>
                <a:gd name="connsiteY8" fmla="*/ 77269 h 376049"/>
                <a:gd name="connsiteX0" fmla="*/ 176411 w 454622"/>
                <a:gd name="connsiteY0" fmla="*/ 78072 h 372642"/>
                <a:gd name="connsiteX1" fmla="*/ 331986 w 454622"/>
                <a:gd name="connsiteY1" fmla="*/ 1872 h 372642"/>
                <a:gd name="connsiteX2" fmla="*/ 439936 w 454622"/>
                <a:gd name="connsiteY2" fmla="*/ 36797 h 372642"/>
                <a:gd name="connsiteX3" fmla="*/ 433586 w 454622"/>
                <a:gd name="connsiteY3" fmla="*/ 179672 h 372642"/>
                <a:gd name="connsiteX4" fmla="*/ 255786 w 454622"/>
                <a:gd name="connsiteY4" fmla="*/ 338422 h 372642"/>
                <a:gd name="connsiteX5" fmla="*/ 27186 w 454622"/>
                <a:gd name="connsiteY5" fmla="*/ 360647 h 372642"/>
                <a:gd name="connsiteX6" fmla="*/ 17661 w 454622"/>
                <a:gd name="connsiteY6" fmla="*/ 189197 h 372642"/>
                <a:gd name="connsiteX7" fmla="*/ 147836 w 454622"/>
                <a:gd name="connsiteY7" fmla="*/ 170147 h 372642"/>
                <a:gd name="connsiteX8" fmla="*/ 176411 w 454622"/>
                <a:gd name="connsiteY8" fmla="*/ 78072 h 372642"/>
                <a:gd name="connsiteX0" fmla="*/ 176411 w 454039"/>
                <a:gd name="connsiteY0" fmla="*/ 46813 h 341383"/>
                <a:gd name="connsiteX1" fmla="*/ 341511 w 454039"/>
                <a:gd name="connsiteY1" fmla="*/ 30938 h 341383"/>
                <a:gd name="connsiteX2" fmla="*/ 439936 w 454039"/>
                <a:gd name="connsiteY2" fmla="*/ 5538 h 341383"/>
                <a:gd name="connsiteX3" fmla="*/ 433586 w 454039"/>
                <a:gd name="connsiteY3" fmla="*/ 148413 h 341383"/>
                <a:gd name="connsiteX4" fmla="*/ 255786 w 454039"/>
                <a:gd name="connsiteY4" fmla="*/ 307163 h 341383"/>
                <a:gd name="connsiteX5" fmla="*/ 27186 w 454039"/>
                <a:gd name="connsiteY5" fmla="*/ 329388 h 341383"/>
                <a:gd name="connsiteX6" fmla="*/ 17661 w 454039"/>
                <a:gd name="connsiteY6" fmla="*/ 157938 h 341383"/>
                <a:gd name="connsiteX7" fmla="*/ 147836 w 454039"/>
                <a:gd name="connsiteY7" fmla="*/ 138888 h 341383"/>
                <a:gd name="connsiteX8" fmla="*/ 176411 w 454039"/>
                <a:gd name="connsiteY8" fmla="*/ 46813 h 341383"/>
                <a:gd name="connsiteX0" fmla="*/ 176411 w 488662"/>
                <a:gd name="connsiteY0" fmla="*/ 25196 h 319766"/>
                <a:gd name="connsiteX1" fmla="*/ 341511 w 488662"/>
                <a:gd name="connsiteY1" fmla="*/ 9321 h 319766"/>
                <a:gd name="connsiteX2" fmla="*/ 484386 w 488662"/>
                <a:gd name="connsiteY2" fmla="*/ 9321 h 319766"/>
                <a:gd name="connsiteX3" fmla="*/ 433586 w 488662"/>
                <a:gd name="connsiteY3" fmla="*/ 126796 h 319766"/>
                <a:gd name="connsiteX4" fmla="*/ 255786 w 488662"/>
                <a:gd name="connsiteY4" fmla="*/ 285546 h 319766"/>
                <a:gd name="connsiteX5" fmla="*/ 27186 w 488662"/>
                <a:gd name="connsiteY5" fmla="*/ 307771 h 319766"/>
                <a:gd name="connsiteX6" fmla="*/ 17661 w 488662"/>
                <a:gd name="connsiteY6" fmla="*/ 136321 h 319766"/>
                <a:gd name="connsiteX7" fmla="*/ 147836 w 488662"/>
                <a:gd name="connsiteY7" fmla="*/ 117271 h 319766"/>
                <a:gd name="connsiteX8" fmla="*/ 176411 w 488662"/>
                <a:gd name="connsiteY8" fmla="*/ 25196 h 319766"/>
                <a:gd name="connsiteX0" fmla="*/ 176411 w 489263"/>
                <a:gd name="connsiteY0" fmla="*/ 33760 h 328330"/>
                <a:gd name="connsiteX1" fmla="*/ 331986 w 489263"/>
                <a:gd name="connsiteY1" fmla="*/ 2010 h 328330"/>
                <a:gd name="connsiteX2" fmla="*/ 484386 w 489263"/>
                <a:gd name="connsiteY2" fmla="*/ 17885 h 328330"/>
                <a:gd name="connsiteX3" fmla="*/ 433586 w 489263"/>
                <a:gd name="connsiteY3" fmla="*/ 135360 h 328330"/>
                <a:gd name="connsiteX4" fmla="*/ 255786 w 489263"/>
                <a:gd name="connsiteY4" fmla="*/ 294110 h 328330"/>
                <a:gd name="connsiteX5" fmla="*/ 27186 w 489263"/>
                <a:gd name="connsiteY5" fmla="*/ 316335 h 328330"/>
                <a:gd name="connsiteX6" fmla="*/ 17661 w 489263"/>
                <a:gd name="connsiteY6" fmla="*/ 144885 h 328330"/>
                <a:gd name="connsiteX7" fmla="*/ 147836 w 489263"/>
                <a:gd name="connsiteY7" fmla="*/ 125835 h 328330"/>
                <a:gd name="connsiteX8" fmla="*/ 176411 w 489263"/>
                <a:gd name="connsiteY8" fmla="*/ 33760 h 328330"/>
                <a:gd name="connsiteX0" fmla="*/ 176411 w 454622"/>
                <a:gd name="connsiteY0" fmla="*/ 32076 h 326646"/>
                <a:gd name="connsiteX1" fmla="*/ 331986 w 454622"/>
                <a:gd name="connsiteY1" fmla="*/ 326 h 326646"/>
                <a:gd name="connsiteX2" fmla="*/ 439936 w 454622"/>
                <a:gd name="connsiteY2" fmla="*/ 47951 h 326646"/>
                <a:gd name="connsiteX3" fmla="*/ 433586 w 454622"/>
                <a:gd name="connsiteY3" fmla="*/ 133676 h 326646"/>
                <a:gd name="connsiteX4" fmla="*/ 255786 w 454622"/>
                <a:gd name="connsiteY4" fmla="*/ 292426 h 326646"/>
                <a:gd name="connsiteX5" fmla="*/ 27186 w 454622"/>
                <a:gd name="connsiteY5" fmla="*/ 314651 h 326646"/>
                <a:gd name="connsiteX6" fmla="*/ 17661 w 454622"/>
                <a:gd name="connsiteY6" fmla="*/ 143201 h 326646"/>
                <a:gd name="connsiteX7" fmla="*/ 147836 w 454622"/>
                <a:gd name="connsiteY7" fmla="*/ 124151 h 326646"/>
                <a:gd name="connsiteX8" fmla="*/ 176411 w 454622"/>
                <a:gd name="connsiteY8" fmla="*/ 32076 h 326646"/>
                <a:gd name="connsiteX0" fmla="*/ 176411 w 472556"/>
                <a:gd name="connsiteY0" fmla="*/ 31778 h 326348"/>
                <a:gd name="connsiteX1" fmla="*/ 331986 w 472556"/>
                <a:gd name="connsiteY1" fmla="*/ 28 h 326348"/>
                <a:gd name="connsiteX2" fmla="*/ 465336 w 472556"/>
                <a:gd name="connsiteY2" fmla="*/ 28603 h 326348"/>
                <a:gd name="connsiteX3" fmla="*/ 433586 w 472556"/>
                <a:gd name="connsiteY3" fmla="*/ 133378 h 326348"/>
                <a:gd name="connsiteX4" fmla="*/ 255786 w 472556"/>
                <a:gd name="connsiteY4" fmla="*/ 292128 h 326348"/>
                <a:gd name="connsiteX5" fmla="*/ 27186 w 472556"/>
                <a:gd name="connsiteY5" fmla="*/ 314353 h 326348"/>
                <a:gd name="connsiteX6" fmla="*/ 17661 w 472556"/>
                <a:gd name="connsiteY6" fmla="*/ 142903 h 326348"/>
                <a:gd name="connsiteX7" fmla="*/ 147836 w 472556"/>
                <a:gd name="connsiteY7" fmla="*/ 123853 h 326348"/>
                <a:gd name="connsiteX8" fmla="*/ 176411 w 472556"/>
                <a:gd name="connsiteY8" fmla="*/ 31778 h 326348"/>
                <a:gd name="connsiteX0" fmla="*/ 224036 w 472556"/>
                <a:gd name="connsiteY0" fmla="*/ 25435 h 326355"/>
                <a:gd name="connsiteX1" fmla="*/ 331986 w 472556"/>
                <a:gd name="connsiteY1" fmla="*/ 35 h 326355"/>
                <a:gd name="connsiteX2" fmla="*/ 465336 w 472556"/>
                <a:gd name="connsiteY2" fmla="*/ 28610 h 326355"/>
                <a:gd name="connsiteX3" fmla="*/ 433586 w 472556"/>
                <a:gd name="connsiteY3" fmla="*/ 133385 h 326355"/>
                <a:gd name="connsiteX4" fmla="*/ 255786 w 472556"/>
                <a:gd name="connsiteY4" fmla="*/ 292135 h 326355"/>
                <a:gd name="connsiteX5" fmla="*/ 27186 w 472556"/>
                <a:gd name="connsiteY5" fmla="*/ 314360 h 326355"/>
                <a:gd name="connsiteX6" fmla="*/ 17661 w 472556"/>
                <a:gd name="connsiteY6" fmla="*/ 142910 h 326355"/>
                <a:gd name="connsiteX7" fmla="*/ 147836 w 472556"/>
                <a:gd name="connsiteY7" fmla="*/ 123860 h 326355"/>
                <a:gd name="connsiteX8" fmla="*/ 224036 w 472556"/>
                <a:gd name="connsiteY8" fmla="*/ 25435 h 326355"/>
                <a:gd name="connsiteX0" fmla="*/ 234216 w 482736"/>
                <a:gd name="connsiteY0" fmla="*/ 25435 h 324238"/>
                <a:gd name="connsiteX1" fmla="*/ 342166 w 482736"/>
                <a:gd name="connsiteY1" fmla="*/ 35 h 324238"/>
                <a:gd name="connsiteX2" fmla="*/ 475516 w 482736"/>
                <a:gd name="connsiteY2" fmla="*/ 28610 h 324238"/>
                <a:gd name="connsiteX3" fmla="*/ 443766 w 482736"/>
                <a:gd name="connsiteY3" fmla="*/ 133385 h 324238"/>
                <a:gd name="connsiteX4" fmla="*/ 265966 w 482736"/>
                <a:gd name="connsiteY4" fmla="*/ 292135 h 324238"/>
                <a:gd name="connsiteX5" fmla="*/ 37366 w 482736"/>
                <a:gd name="connsiteY5" fmla="*/ 314360 h 324238"/>
                <a:gd name="connsiteX6" fmla="*/ 11966 w 482736"/>
                <a:gd name="connsiteY6" fmla="*/ 171485 h 324238"/>
                <a:gd name="connsiteX7" fmla="*/ 158016 w 482736"/>
                <a:gd name="connsiteY7" fmla="*/ 123860 h 324238"/>
                <a:gd name="connsiteX8" fmla="*/ 234216 w 482736"/>
                <a:gd name="connsiteY8" fmla="*/ 25435 h 324238"/>
                <a:gd name="connsiteX0" fmla="*/ 234216 w 496317"/>
                <a:gd name="connsiteY0" fmla="*/ 25435 h 322388"/>
                <a:gd name="connsiteX1" fmla="*/ 342166 w 496317"/>
                <a:gd name="connsiteY1" fmla="*/ 35 h 322388"/>
                <a:gd name="connsiteX2" fmla="*/ 475516 w 496317"/>
                <a:gd name="connsiteY2" fmla="*/ 28610 h 322388"/>
                <a:gd name="connsiteX3" fmla="*/ 474103 w 496317"/>
                <a:gd name="connsiteY3" fmla="*/ 189529 h 322388"/>
                <a:gd name="connsiteX4" fmla="*/ 265966 w 496317"/>
                <a:gd name="connsiteY4" fmla="*/ 292135 h 322388"/>
                <a:gd name="connsiteX5" fmla="*/ 37366 w 496317"/>
                <a:gd name="connsiteY5" fmla="*/ 314360 h 322388"/>
                <a:gd name="connsiteX6" fmla="*/ 11966 w 496317"/>
                <a:gd name="connsiteY6" fmla="*/ 171485 h 322388"/>
                <a:gd name="connsiteX7" fmla="*/ 158016 w 496317"/>
                <a:gd name="connsiteY7" fmla="*/ 123860 h 322388"/>
                <a:gd name="connsiteX8" fmla="*/ 234216 w 496317"/>
                <a:gd name="connsiteY8" fmla="*/ 25435 h 322388"/>
                <a:gd name="connsiteX0" fmla="*/ 234216 w 509969"/>
                <a:gd name="connsiteY0" fmla="*/ 28332 h 325285"/>
                <a:gd name="connsiteX1" fmla="*/ 342166 w 509969"/>
                <a:gd name="connsiteY1" fmla="*/ 2932 h 325285"/>
                <a:gd name="connsiteX2" fmla="*/ 497547 w 509969"/>
                <a:gd name="connsiteY2" fmla="*/ 84240 h 325285"/>
                <a:gd name="connsiteX3" fmla="*/ 474103 w 509969"/>
                <a:gd name="connsiteY3" fmla="*/ 192426 h 325285"/>
                <a:gd name="connsiteX4" fmla="*/ 265966 w 509969"/>
                <a:gd name="connsiteY4" fmla="*/ 295032 h 325285"/>
                <a:gd name="connsiteX5" fmla="*/ 37366 w 509969"/>
                <a:gd name="connsiteY5" fmla="*/ 317257 h 325285"/>
                <a:gd name="connsiteX6" fmla="*/ 11966 w 509969"/>
                <a:gd name="connsiteY6" fmla="*/ 174382 h 325285"/>
                <a:gd name="connsiteX7" fmla="*/ 158016 w 509969"/>
                <a:gd name="connsiteY7" fmla="*/ 126757 h 325285"/>
                <a:gd name="connsiteX8" fmla="*/ 234216 w 509969"/>
                <a:gd name="connsiteY8" fmla="*/ 28332 h 325285"/>
                <a:gd name="connsiteX0" fmla="*/ 234216 w 506083"/>
                <a:gd name="connsiteY0" fmla="*/ 18089 h 315042"/>
                <a:gd name="connsiteX1" fmla="*/ 395420 w 506083"/>
                <a:gd name="connsiteY1" fmla="*/ 4851 h 315042"/>
                <a:gd name="connsiteX2" fmla="*/ 497547 w 506083"/>
                <a:gd name="connsiteY2" fmla="*/ 73997 h 315042"/>
                <a:gd name="connsiteX3" fmla="*/ 474103 w 506083"/>
                <a:gd name="connsiteY3" fmla="*/ 182183 h 315042"/>
                <a:gd name="connsiteX4" fmla="*/ 265966 w 506083"/>
                <a:gd name="connsiteY4" fmla="*/ 284789 h 315042"/>
                <a:gd name="connsiteX5" fmla="*/ 37366 w 506083"/>
                <a:gd name="connsiteY5" fmla="*/ 307014 h 315042"/>
                <a:gd name="connsiteX6" fmla="*/ 11966 w 506083"/>
                <a:gd name="connsiteY6" fmla="*/ 164139 h 315042"/>
                <a:gd name="connsiteX7" fmla="*/ 158016 w 506083"/>
                <a:gd name="connsiteY7" fmla="*/ 116514 h 315042"/>
                <a:gd name="connsiteX8" fmla="*/ 234216 w 506083"/>
                <a:gd name="connsiteY8" fmla="*/ 18089 h 315042"/>
                <a:gd name="connsiteX0" fmla="*/ 233890 w 506102"/>
                <a:gd name="connsiteY0" fmla="*/ 18089 h 311506"/>
                <a:gd name="connsiteX1" fmla="*/ 395094 w 506102"/>
                <a:gd name="connsiteY1" fmla="*/ 4851 h 311506"/>
                <a:gd name="connsiteX2" fmla="*/ 497221 w 506102"/>
                <a:gd name="connsiteY2" fmla="*/ 73997 h 311506"/>
                <a:gd name="connsiteX3" fmla="*/ 473777 w 506102"/>
                <a:gd name="connsiteY3" fmla="*/ 182183 h 311506"/>
                <a:gd name="connsiteX4" fmla="*/ 258297 w 506102"/>
                <a:gd name="connsiteY4" fmla="*/ 267212 h 311506"/>
                <a:gd name="connsiteX5" fmla="*/ 37040 w 506102"/>
                <a:gd name="connsiteY5" fmla="*/ 307014 h 311506"/>
                <a:gd name="connsiteX6" fmla="*/ 11640 w 506102"/>
                <a:gd name="connsiteY6" fmla="*/ 164139 h 311506"/>
                <a:gd name="connsiteX7" fmla="*/ 157690 w 506102"/>
                <a:gd name="connsiteY7" fmla="*/ 116514 h 311506"/>
                <a:gd name="connsiteX8" fmla="*/ 233890 w 506102"/>
                <a:gd name="connsiteY8" fmla="*/ 18089 h 311506"/>
                <a:gd name="connsiteX0" fmla="*/ 233890 w 505112"/>
                <a:gd name="connsiteY0" fmla="*/ 18089 h 311587"/>
                <a:gd name="connsiteX1" fmla="*/ 395094 w 505112"/>
                <a:gd name="connsiteY1" fmla="*/ 4851 h 311587"/>
                <a:gd name="connsiteX2" fmla="*/ 497221 w 505112"/>
                <a:gd name="connsiteY2" fmla="*/ 73997 h 311587"/>
                <a:gd name="connsiteX3" fmla="*/ 471330 w 505112"/>
                <a:gd name="connsiteY3" fmla="*/ 176324 h 311587"/>
                <a:gd name="connsiteX4" fmla="*/ 258297 w 505112"/>
                <a:gd name="connsiteY4" fmla="*/ 267212 h 311587"/>
                <a:gd name="connsiteX5" fmla="*/ 37040 w 505112"/>
                <a:gd name="connsiteY5" fmla="*/ 307014 h 311587"/>
                <a:gd name="connsiteX6" fmla="*/ 11640 w 505112"/>
                <a:gd name="connsiteY6" fmla="*/ 164139 h 311587"/>
                <a:gd name="connsiteX7" fmla="*/ 157690 w 505112"/>
                <a:gd name="connsiteY7" fmla="*/ 116514 h 311587"/>
                <a:gd name="connsiteX8" fmla="*/ 233890 w 505112"/>
                <a:gd name="connsiteY8" fmla="*/ 18089 h 311587"/>
                <a:gd name="connsiteX0" fmla="*/ 230774 w 501996"/>
                <a:gd name="connsiteY0" fmla="*/ 18089 h 339367"/>
                <a:gd name="connsiteX1" fmla="*/ 391978 w 501996"/>
                <a:gd name="connsiteY1" fmla="*/ 4851 h 339367"/>
                <a:gd name="connsiteX2" fmla="*/ 494105 w 501996"/>
                <a:gd name="connsiteY2" fmla="*/ 73997 h 339367"/>
                <a:gd name="connsiteX3" fmla="*/ 468214 w 501996"/>
                <a:gd name="connsiteY3" fmla="*/ 176324 h 339367"/>
                <a:gd name="connsiteX4" fmla="*/ 255181 w 501996"/>
                <a:gd name="connsiteY4" fmla="*/ 267212 h 339367"/>
                <a:gd name="connsiteX5" fmla="*/ 46163 w 501996"/>
                <a:gd name="connsiteY5" fmla="*/ 336310 h 339367"/>
                <a:gd name="connsiteX6" fmla="*/ 8524 w 501996"/>
                <a:gd name="connsiteY6" fmla="*/ 164139 h 339367"/>
                <a:gd name="connsiteX7" fmla="*/ 154574 w 501996"/>
                <a:gd name="connsiteY7" fmla="*/ 116514 h 339367"/>
                <a:gd name="connsiteX8" fmla="*/ 230774 w 501996"/>
                <a:gd name="connsiteY8" fmla="*/ 18089 h 33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996" h="339367">
                  <a:moveTo>
                    <a:pt x="230774" y="18089"/>
                  </a:moveTo>
                  <a:cubicBezTo>
                    <a:pt x="270341" y="-521"/>
                    <a:pt x="348090" y="-4467"/>
                    <a:pt x="391978" y="4851"/>
                  </a:cubicBezTo>
                  <a:cubicBezTo>
                    <a:pt x="435866" y="14169"/>
                    <a:pt x="481399" y="45418"/>
                    <a:pt x="494105" y="73997"/>
                  </a:cubicBezTo>
                  <a:cubicBezTo>
                    <a:pt x="506811" y="102576"/>
                    <a:pt x="508035" y="144122"/>
                    <a:pt x="468214" y="176324"/>
                  </a:cubicBezTo>
                  <a:cubicBezTo>
                    <a:pt x="428393" y="208526"/>
                    <a:pt x="325523" y="240548"/>
                    <a:pt x="255181" y="267212"/>
                  </a:cubicBezTo>
                  <a:cubicBezTo>
                    <a:pt x="184839" y="293876"/>
                    <a:pt x="87273" y="353489"/>
                    <a:pt x="46163" y="336310"/>
                  </a:cubicBezTo>
                  <a:cubicBezTo>
                    <a:pt x="5053" y="319131"/>
                    <a:pt x="-11584" y="195889"/>
                    <a:pt x="8524" y="164139"/>
                  </a:cubicBezTo>
                  <a:cubicBezTo>
                    <a:pt x="28632" y="132389"/>
                    <a:pt x="117532" y="140856"/>
                    <a:pt x="154574" y="116514"/>
                  </a:cubicBezTo>
                  <a:cubicBezTo>
                    <a:pt x="191616" y="92172"/>
                    <a:pt x="191207" y="36699"/>
                    <a:pt x="230774" y="18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96" tIns="39147" rIns="78296" bIns="39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41"/>
            </a:p>
          </p:txBody>
        </p:sp>
        <p:sp>
          <p:nvSpPr>
            <p:cNvPr id="23" name="자유형 22"/>
            <p:cNvSpPr/>
            <p:nvPr/>
          </p:nvSpPr>
          <p:spPr>
            <a:xfrm flipH="1">
              <a:off x="10380476" y="4041068"/>
              <a:ext cx="1009107" cy="1714314"/>
            </a:xfrm>
            <a:custGeom>
              <a:avLst/>
              <a:gdLst>
                <a:gd name="connsiteX0" fmla="*/ 477846 w 742386"/>
                <a:gd name="connsiteY0" fmla="*/ 432946 h 1093346"/>
                <a:gd name="connsiteX1" fmla="*/ 633421 w 742386"/>
                <a:gd name="connsiteY1" fmla="*/ 575821 h 1093346"/>
                <a:gd name="connsiteX2" fmla="*/ 741371 w 742386"/>
                <a:gd name="connsiteY2" fmla="*/ 363096 h 1093346"/>
                <a:gd name="connsiteX3" fmla="*/ 569921 w 742386"/>
                <a:gd name="connsiteY3" fmla="*/ 77346 h 1093346"/>
                <a:gd name="connsiteX4" fmla="*/ 417521 w 742386"/>
                <a:gd name="connsiteY4" fmla="*/ 93221 h 1093346"/>
                <a:gd name="connsiteX5" fmla="*/ 290521 w 742386"/>
                <a:gd name="connsiteY5" fmla="*/ 4321 h 1093346"/>
                <a:gd name="connsiteX6" fmla="*/ 265121 w 742386"/>
                <a:gd name="connsiteY6" fmla="*/ 251971 h 1093346"/>
                <a:gd name="connsiteX7" fmla="*/ 239721 w 742386"/>
                <a:gd name="connsiteY7" fmla="*/ 547246 h 1093346"/>
                <a:gd name="connsiteX8" fmla="*/ 1596 w 742386"/>
                <a:gd name="connsiteY8" fmla="*/ 1093346 h 1093346"/>
                <a:gd name="connsiteX0" fmla="*/ 495825 w 760365"/>
                <a:gd name="connsiteY0" fmla="*/ 432946 h 1136641"/>
                <a:gd name="connsiteX1" fmla="*/ 651400 w 760365"/>
                <a:gd name="connsiteY1" fmla="*/ 575821 h 1136641"/>
                <a:gd name="connsiteX2" fmla="*/ 759350 w 760365"/>
                <a:gd name="connsiteY2" fmla="*/ 363096 h 1136641"/>
                <a:gd name="connsiteX3" fmla="*/ 587900 w 760365"/>
                <a:gd name="connsiteY3" fmla="*/ 77346 h 1136641"/>
                <a:gd name="connsiteX4" fmla="*/ 435500 w 760365"/>
                <a:gd name="connsiteY4" fmla="*/ 93221 h 1136641"/>
                <a:gd name="connsiteX5" fmla="*/ 308500 w 760365"/>
                <a:gd name="connsiteY5" fmla="*/ 4321 h 1136641"/>
                <a:gd name="connsiteX6" fmla="*/ 283100 w 760365"/>
                <a:gd name="connsiteY6" fmla="*/ 251971 h 1136641"/>
                <a:gd name="connsiteX7" fmla="*/ 257700 w 760365"/>
                <a:gd name="connsiteY7" fmla="*/ 547246 h 1136641"/>
                <a:gd name="connsiteX8" fmla="*/ 19575 w 760365"/>
                <a:gd name="connsiteY8" fmla="*/ 1093346 h 1136641"/>
                <a:gd name="connsiteX9" fmla="*/ 13225 w 760365"/>
                <a:gd name="connsiteY9" fmla="*/ 1102871 h 1136641"/>
                <a:gd name="connsiteX0" fmla="*/ 479579 w 744119"/>
                <a:gd name="connsiteY0" fmla="*/ 432946 h 1162484"/>
                <a:gd name="connsiteX1" fmla="*/ 635154 w 744119"/>
                <a:gd name="connsiteY1" fmla="*/ 575821 h 1162484"/>
                <a:gd name="connsiteX2" fmla="*/ 743104 w 744119"/>
                <a:gd name="connsiteY2" fmla="*/ 363096 h 1162484"/>
                <a:gd name="connsiteX3" fmla="*/ 571654 w 744119"/>
                <a:gd name="connsiteY3" fmla="*/ 77346 h 1162484"/>
                <a:gd name="connsiteX4" fmla="*/ 419254 w 744119"/>
                <a:gd name="connsiteY4" fmla="*/ 93221 h 1162484"/>
                <a:gd name="connsiteX5" fmla="*/ 292254 w 744119"/>
                <a:gd name="connsiteY5" fmla="*/ 4321 h 1162484"/>
                <a:gd name="connsiteX6" fmla="*/ 266854 w 744119"/>
                <a:gd name="connsiteY6" fmla="*/ 251971 h 1162484"/>
                <a:gd name="connsiteX7" fmla="*/ 241454 w 744119"/>
                <a:gd name="connsiteY7" fmla="*/ 547246 h 1162484"/>
                <a:gd name="connsiteX8" fmla="*/ 3329 w 744119"/>
                <a:gd name="connsiteY8" fmla="*/ 1093346 h 1162484"/>
                <a:gd name="connsiteX9" fmla="*/ 308129 w 744119"/>
                <a:gd name="connsiteY9" fmla="*/ 1160021 h 1162484"/>
                <a:gd name="connsiteX0" fmla="*/ 479579 w 744119"/>
                <a:gd name="connsiteY0" fmla="*/ 432946 h 1162484"/>
                <a:gd name="connsiteX1" fmla="*/ 635154 w 744119"/>
                <a:gd name="connsiteY1" fmla="*/ 575821 h 1162484"/>
                <a:gd name="connsiteX2" fmla="*/ 743104 w 744119"/>
                <a:gd name="connsiteY2" fmla="*/ 363096 h 1162484"/>
                <a:gd name="connsiteX3" fmla="*/ 571654 w 744119"/>
                <a:gd name="connsiteY3" fmla="*/ 77346 h 1162484"/>
                <a:gd name="connsiteX4" fmla="*/ 419254 w 744119"/>
                <a:gd name="connsiteY4" fmla="*/ 93221 h 1162484"/>
                <a:gd name="connsiteX5" fmla="*/ 292254 w 744119"/>
                <a:gd name="connsiteY5" fmla="*/ 4321 h 1162484"/>
                <a:gd name="connsiteX6" fmla="*/ 266854 w 744119"/>
                <a:gd name="connsiteY6" fmla="*/ 251971 h 1162484"/>
                <a:gd name="connsiteX7" fmla="*/ 241454 w 744119"/>
                <a:gd name="connsiteY7" fmla="*/ 547246 h 1162484"/>
                <a:gd name="connsiteX8" fmla="*/ 3329 w 744119"/>
                <a:gd name="connsiteY8" fmla="*/ 1093346 h 1162484"/>
                <a:gd name="connsiteX9" fmla="*/ 308129 w 744119"/>
                <a:gd name="connsiteY9" fmla="*/ 1160021 h 1162484"/>
                <a:gd name="connsiteX0" fmla="*/ 478445 w 742985"/>
                <a:gd name="connsiteY0" fmla="*/ 432946 h 1160978"/>
                <a:gd name="connsiteX1" fmla="*/ 634020 w 742985"/>
                <a:gd name="connsiteY1" fmla="*/ 575821 h 1160978"/>
                <a:gd name="connsiteX2" fmla="*/ 741970 w 742985"/>
                <a:gd name="connsiteY2" fmla="*/ 363096 h 1160978"/>
                <a:gd name="connsiteX3" fmla="*/ 570520 w 742985"/>
                <a:gd name="connsiteY3" fmla="*/ 77346 h 1160978"/>
                <a:gd name="connsiteX4" fmla="*/ 418120 w 742985"/>
                <a:gd name="connsiteY4" fmla="*/ 93221 h 1160978"/>
                <a:gd name="connsiteX5" fmla="*/ 291120 w 742985"/>
                <a:gd name="connsiteY5" fmla="*/ 4321 h 1160978"/>
                <a:gd name="connsiteX6" fmla="*/ 265720 w 742985"/>
                <a:gd name="connsiteY6" fmla="*/ 251971 h 1160978"/>
                <a:gd name="connsiteX7" fmla="*/ 240320 w 742985"/>
                <a:gd name="connsiteY7" fmla="*/ 547246 h 1160978"/>
                <a:gd name="connsiteX8" fmla="*/ 2195 w 742985"/>
                <a:gd name="connsiteY8" fmla="*/ 1093346 h 1160978"/>
                <a:gd name="connsiteX9" fmla="*/ 399070 w 742985"/>
                <a:gd name="connsiteY9" fmla="*/ 1153671 h 1160978"/>
                <a:gd name="connsiteX0" fmla="*/ 484398 w 748938"/>
                <a:gd name="connsiteY0" fmla="*/ 432946 h 1093347"/>
                <a:gd name="connsiteX1" fmla="*/ 639973 w 748938"/>
                <a:gd name="connsiteY1" fmla="*/ 575821 h 1093347"/>
                <a:gd name="connsiteX2" fmla="*/ 747923 w 748938"/>
                <a:gd name="connsiteY2" fmla="*/ 363096 h 1093347"/>
                <a:gd name="connsiteX3" fmla="*/ 576473 w 748938"/>
                <a:gd name="connsiteY3" fmla="*/ 77346 h 1093347"/>
                <a:gd name="connsiteX4" fmla="*/ 424073 w 748938"/>
                <a:gd name="connsiteY4" fmla="*/ 93221 h 1093347"/>
                <a:gd name="connsiteX5" fmla="*/ 297073 w 748938"/>
                <a:gd name="connsiteY5" fmla="*/ 4321 h 1093347"/>
                <a:gd name="connsiteX6" fmla="*/ 271673 w 748938"/>
                <a:gd name="connsiteY6" fmla="*/ 251971 h 1093347"/>
                <a:gd name="connsiteX7" fmla="*/ 246273 w 748938"/>
                <a:gd name="connsiteY7" fmla="*/ 547246 h 1093347"/>
                <a:gd name="connsiteX8" fmla="*/ 8148 w 748938"/>
                <a:gd name="connsiteY8" fmla="*/ 1093346 h 1093347"/>
                <a:gd name="connsiteX9" fmla="*/ 582823 w 748938"/>
                <a:gd name="connsiteY9" fmla="*/ 553596 h 1093347"/>
                <a:gd name="connsiteX0" fmla="*/ 479029 w 743569"/>
                <a:gd name="connsiteY0" fmla="*/ 432946 h 1094877"/>
                <a:gd name="connsiteX1" fmla="*/ 634604 w 743569"/>
                <a:gd name="connsiteY1" fmla="*/ 575821 h 1094877"/>
                <a:gd name="connsiteX2" fmla="*/ 742554 w 743569"/>
                <a:gd name="connsiteY2" fmla="*/ 363096 h 1094877"/>
                <a:gd name="connsiteX3" fmla="*/ 571104 w 743569"/>
                <a:gd name="connsiteY3" fmla="*/ 77346 h 1094877"/>
                <a:gd name="connsiteX4" fmla="*/ 418704 w 743569"/>
                <a:gd name="connsiteY4" fmla="*/ 93221 h 1094877"/>
                <a:gd name="connsiteX5" fmla="*/ 291704 w 743569"/>
                <a:gd name="connsiteY5" fmla="*/ 4321 h 1094877"/>
                <a:gd name="connsiteX6" fmla="*/ 266304 w 743569"/>
                <a:gd name="connsiteY6" fmla="*/ 251971 h 1094877"/>
                <a:gd name="connsiteX7" fmla="*/ 240904 w 743569"/>
                <a:gd name="connsiteY7" fmla="*/ 547246 h 1094877"/>
                <a:gd name="connsiteX8" fmla="*/ 2779 w 743569"/>
                <a:gd name="connsiteY8" fmla="*/ 1093346 h 1094877"/>
                <a:gd name="connsiteX9" fmla="*/ 421880 w 743569"/>
                <a:gd name="connsiteY9" fmla="*/ 705996 h 1094877"/>
                <a:gd name="connsiteX10" fmla="*/ 577454 w 743569"/>
                <a:gd name="connsiteY10" fmla="*/ 553596 h 1094877"/>
                <a:gd name="connsiteX0" fmla="*/ 483147 w 747687"/>
                <a:gd name="connsiteY0" fmla="*/ 432946 h 1159449"/>
                <a:gd name="connsiteX1" fmla="*/ 638722 w 747687"/>
                <a:gd name="connsiteY1" fmla="*/ 575821 h 1159449"/>
                <a:gd name="connsiteX2" fmla="*/ 746672 w 747687"/>
                <a:gd name="connsiteY2" fmla="*/ 363096 h 1159449"/>
                <a:gd name="connsiteX3" fmla="*/ 575222 w 747687"/>
                <a:gd name="connsiteY3" fmla="*/ 77346 h 1159449"/>
                <a:gd name="connsiteX4" fmla="*/ 422822 w 747687"/>
                <a:gd name="connsiteY4" fmla="*/ 93221 h 1159449"/>
                <a:gd name="connsiteX5" fmla="*/ 295822 w 747687"/>
                <a:gd name="connsiteY5" fmla="*/ 4321 h 1159449"/>
                <a:gd name="connsiteX6" fmla="*/ 270422 w 747687"/>
                <a:gd name="connsiteY6" fmla="*/ 251971 h 1159449"/>
                <a:gd name="connsiteX7" fmla="*/ 245022 w 747687"/>
                <a:gd name="connsiteY7" fmla="*/ 547246 h 1159449"/>
                <a:gd name="connsiteX8" fmla="*/ 6897 w 747687"/>
                <a:gd name="connsiteY8" fmla="*/ 1093346 h 1159449"/>
                <a:gd name="connsiteX9" fmla="*/ 549823 w 747687"/>
                <a:gd name="connsiteY9" fmla="*/ 1090171 h 1159449"/>
                <a:gd name="connsiteX10" fmla="*/ 581572 w 747687"/>
                <a:gd name="connsiteY10" fmla="*/ 553596 h 1159449"/>
                <a:gd name="connsiteX0" fmla="*/ 483147 w 747687"/>
                <a:gd name="connsiteY0" fmla="*/ 432946 h 1159449"/>
                <a:gd name="connsiteX1" fmla="*/ 638722 w 747687"/>
                <a:gd name="connsiteY1" fmla="*/ 575821 h 1159449"/>
                <a:gd name="connsiteX2" fmla="*/ 746672 w 747687"/>
                <a:gd name="connsiteY2" fmla="*/ 363096 h 1159449"/>
                <a:gd name="connsiteX3" fmla="*/ 575222 w 747687"/>
                <a:gd name="connsiteY3" fmla="*/ 77346 h 1159449"/>
                <a:gd name="connsiteX4" fmla="*/ 422822 w 747687"/>
                <a:gd name="connsiteY4" fmla="*/ 93221 h 1159449"/>
                <a:gd name="connsiteX5" fmla="*/ 295822 w 747687"/>
                <a:gd name="connsiteY5" fmla="*/ 4321 h 1159449"/>
                <a:gd name="connsiteX6" fmla="*/ 270422 w 747687"/>
                <a:gd name="connsiteY6" fmla="*/ 251971 h 1159449"/>
                <a:gd name="connsiteX7" fmla="*/ 245022 w 747687"/>
                <a:gd name="connsiteY7" fmla="*/ 547246 h 1159449"/>
                <a:gd name="connsiteX8" fmla="*/ 6897 w 747687"/>
                <a:gd name="connsiteY8" fmla="*/ 1093346 h 1159449"/>
                <a:gd name="connsiteX9" fmla="*/ 549823 w 747687"/>
                <a:gd name="connsiteY9" fmla="*/ 1090171 h 1159449"/>
                <a:gd name="connsiteX10" fmla="*/ 651422 w 747687"/>
                <a:gd name="connsiteY10" fmla="*/ 563121 h 1159449"/>
                <a:gd name="connsiteX0" fmla="*/ 483147 w 747687"/>
                <a:gd name="connsiteY0" fmla="*/ 432946 h 1159449"/>
                <a:gd name="connsiteX1" fmla="*/ 638722 w 747687"/>
                <a:gd name="connsiteY1" fmla="*/ 575821 h 1159449"/>
                <a:gd name="connsiteX2" fmla="*/ 746672 w 747687"/>
                <a:gd name="connsiteY2" fmla="*/ 363096 h 1159449"/>
                <a:gd name="connsiteX3" fmla="*/ 575222 w 747687"/>
                <a:gd name="connsiteY3" fmla="*/ 77346 h 1159449"/>
                <a:gd name="connsiteX4" fmla="*/ 422822 w 747687"/>
                <a:gd name="connsiteY4" fmla="*/ 93221 h 1159449"/>
                <a:gd name="connsiteX5" fmla="*/ 295822 w 747687"/>
                <a:gd name="connsiteY5" fmla="*/ 4321 h 1159449"/>
                <a:gd name="connsiteX6" fmla="*/ 270422 w 747687"/>
                <a:gd name="connsiteY6" fmla="*/ 251971 h 1159449"/>
                <a:gd name="connsiteX7" fmla="*/ 245022 w 747687"/>
                <a:gd name="connsiteY7" fmla="*/ 547246 h 1159449"/>
                <a:gd name="connsiteX8" fmla="*/ 6897 w 747687"/>
                <a:gd name="connsiteY8" fmla="*/ 1093346 h 1159449"/>
                <a:gd name="connsiteX9" fmla="*/ 549823 w 747687"/>
                <a:gd name="connsiteY9" fmla="*/ 1090171 h 1159449"/>
                <a:gd name="connsiteX10" fmla="*/ 660947 w 747687"/>
                <a:gd name="connsiteY10" fmla="*/ 617096 h 1159449"/>
                <a:gd name="connsiteX0" fmla="*/ 483147 w 747687"/>
                <a:gd name="connsiteY0" fmla="*/ 432946 h 1159449"/>
                <a:gd name="connsiteX1" fmla="*/ 638722 w 747687"/>
                <a:gd name="connsiteY1" fmla="*/ 575821 h 1159449"/>
                <a:gd name="connsiteX2" fmla="*/ 746672 w 747687"/>
                <a:gd name="connsiteY2" fmla="*/ 363096 h 1159449"/>
                <a:gd name="connsiteX3" fmla="*/ 575222 w 747687"/>
                <a:gd name="connsiteY3" fmla="*/ 77346 h 1159449"/>
                <a:gd name="connsiteX4" fmla="*/ 422822 w 747687"/>
                <a:gd name="connsiteY4" fmla="*/ 93221 h 1159449"/>
                <a:gd name="connsiteX5" fmla="*/ 295822 w 747687"/>
                <a:gd name="connsiteY5" fmla="*/ 4321 h 1159449"/>
                <a:gd name="connsiteX6" fmla="*/ 270422 w 747687"/>
                <a:gd name="connsiteY6" fmla="*/ 251971 h 1159449"/>
                <a:gd name="connsiteX7" fmla="*/ 245022 w 747687"/>
                <a:gd name="connsiteY7" fmla="*/ 547246 h 1159449"/>
                <a:gd name="connsiteX8" fmla="*/ 6897 w 747687"/>
                <a:gd name="connsiteY8" fmla="*/ 1093346 h 1159449"/>
                <a:gd name="connsiteX9" fmla="*/ 549823 w 747687"/>
                <a:gd name="connsiteY9" fmla="*/ 1090171 h 1159449"/>
                <a:gd name="connsiteX10" fmla="*/ 660947 w 747687"/>
                <a:gd name="connsiteY10" fmla="*/ 617096 h 1159449"/>
                <a:gd name="connsiteX0" fmla="*/ 483147 w 747687"/>
                <a:gd name="connsiteY0" fmla="*/ 432946 h 1159449"/>
                <a:gd name="connsiteX1" fmla="*/ 638722 w 747687"/>
                <a:gd name="connsiteY1" fmla="*/ 575821 h 1159449"/>
                <a:gd name="connsiteX2" fmla="*/ 746672 w 747687"/>
                <a:gd name="connsiteY2" fmla="*/ 363096 h 1159449"/>
                <a:gd name="connsiteX3" fmla="*/ 575222 w 747687"/>
                <a:gd name="connsiteY3" fmla="*/ 77346 h 1159449"/>
                <a:gd name="connsiteX4" fmla="*/ 422822 w 747687"/>
                <a:gd name="connsiteY4" fmla="*/ 93221 h 1159449"/>
                <a:gd name="connsiteX5" fmla="*/ 295822 w 747687"/>
                <a:gd name="connsiteY5" fmla="*/ 4321 h 1159449"/>
                <a:gd name="connsiteX6" fmla="*/ 270422 w 747687"/>
                <a:gd name="connsiteY6" fmla="*/ 251971 h 1159449"/>
                <a:gd name="connsiteX7" fmla="*/ 245022 w 747687"/>
                <a:gd name="connsiteY7" fmla="*/ 547246 h 1159449"/>
                <a:gd name="connsiteX8" fmla="*/ 6897 w 747687"/>
                <a:gd name="connsiteY8" fmla="*/ 1093346 h 1159449"/>
                <a:gd name="connsiteX9" fmla="*/ 549823 w 747687"/>
                <a:gd name="connsiteY9" fmla="*/ 1090171 h 1159449"/>
                <a:gd name="connsiteX10" fmla="*/ 667297 w 747687"/>
                <a:gd name="connsiteY10" fmla="*/ 525021 h 1159449"/>
                <a:gd name="connsiteX0" fmla="*/ 483147 w 747687"/>
                <a:gd name="connsiteY0" fmla="*/ 432946 h 1159449"/>
                <a:gd name="connsiteX1" fmla="*/ 638722 w 747687"/>
                <a:gd name="connsiteY1" fmla="*/ 575821 h 1159449"/>
                <a:gd name="connsiteX2" fmla="*/ 746672 w 747687"/>
                <a:gd name="connsiteY2" fmla="*/ 363096 h 1159449"/>
                <a:gd name="connsiteX3" fmla="*/ 575222 w 747687"/>
                <a:gd name="connsiteY3" fmla="*/ 77346 h 1159449"/>
                <a:gd name="connsiteX4" fmla="*/ 422822 w 747687"/>
                <a:gd name="connsiteY4" fmla="*/ 93221 h 1159449"/>
                <a:gd name="connsiteX5" fmla="*/ 295822 w 747687"/>
                <a:gd name="connsiteY5" fmla="*/ 4321 h 1159449"/>
                <a:gd name="connsiteX6" fmla="*/ 270422 w 747687"/>
                <a:gd name="connsiteY6" fmla="*/ 251971 h 1159449"/>
                <a:gd name="connsiteX7" fmla="*/ 245022 w 747687"/>
                <a:gd name="connsiteY7" fmla="*/ 547246 h 1159449"/>
                <a:gd name="connsiteX8" fmla="*/ 6897 w 747687"/>
                <a:gd name="connsiteY8" fmla="*/ 1093346 h 1159449"/>
                <a:gd name="connsiteX9" fmla="*/ 549823 w 747687"/>
                <a:gd name="connsiteY9" fmla="*/ 1090171 h 1159449"/>
                <a:gd name="connsiteX10" fmla="*/ 676822 w 747687"/>
                <a:gd name="connsiteY10" fmla="*/ 559946 h 1159449"/>
                <a:gd name="connsiteX0" fmla="*/ 486533 w 751073"/>
                <a:gd name="connsiteY0" fmla="*/ 432946 h 1157723"/>
                <a:gd name="connsiteX1" fmla="*/ 642108 w 751073"/>
                <a:gd name="connsiteY1" fmla="*/ 575821 h 1157723"/>
                <a:gd name="connsiteX2" fmla="*/ 750058 w 751073"/>
                <a:gd name="connsiteY2" fmla="*/ 363096 h 1157723"/>
                <a:gd name="connsiteX3" fmla="*/ 578608 w 751073"/>
                <a:gd name="connsiteY3" fmla="*/ 77346 h 1157723"/>
                <a:gd name="connsiteX4" fmla="*/ 426208 w 751073"/>
                <a:gd name="connsiteY4" fmla="*/ 93221 h 1157723"/>
                <a:gd name="connsiteX5" fmla="*/ 299208 w 751073"/>
                <a:gd name="connsiteY5" fmla="*/ 4321 h 1157723"/>
                <a:gd name="connsiteX6" fmla="*/ 273808 w 751073"/>
                <a:gd name="connsiteY6" fmla="*/ 251971 h 1157723"/>
                <a:gd name="connsiteX7" fmla="*/ 248408 w 751073"/>
                <a:gd name="connsiteY7" fmla="*/ 547246 h 1157723"/>
                <a:gd name="connsiteX8" fmla="*/ 10283 w 751073"/>
                <a:gd name="connsiteY8" fmla="*/ 1093346 h 1157723"/>
                <a:gd name="connsiteX9" fmla="*/ 635759 w 751073"/>
                <a:gd name="connsiteY9" fmla="*/ 1086996 h 1157723"/>
                <a:gd name="connsiteX10" fmla="*/ 680208 w 751073"/>
                <a:gd name="connsiteY10" fmla="*/ 559946 h 1157723"/>
                <a:gd name="connsiteX0" fmla="*/ 486533 w 751073"/>
                <a:gd name="connsiteY0" fmla="*/ 432946 h 1157723"/>
                <a:gd name="connsiteX1" fmla="*/ 642108 w 751073"/>
                <a:gd name="connsiteY1" fmla="*/ 575821 h 1157723"/>
                <a:gd name="connsiteX2" fmla="*/ 750058 w 751073"/>
                <a:gd name="connsiteY2" fmla="*/ 363096 h 1157723"/>
                <a:gd name="connsiteX3" fmla="*/ 578608 w 751073"/>
                <a:gd name="connsiteY3" fmla="*/ 77346 h 1157723"/>
                <a:gd name="connsiteX4" fmla="*/ 426208 w 751073"/>
                <a:gd name="connsiteY4" fmla="*/ 93221 h 1157723"/>
                <a:gd name="connsiteX5" fmla="*/ 299208 w 751073"/>
                <a:gd name="connsiteY5" fmla="*/ 4321 h 1157723"/>
                <a:gd name="connsiteX6" fmla="*/ 273808 w 751073"/>
                <a:gd name="connsiteY6" fmla="*/ 251971 h 1157723"/>
                <a:gd name="connsiteX7" fmla="*/ 248408 w 751073"/>
                <a:gd name="connsiteY7" fmla="*/ 547246 h 1157723"/>
                <a:gd name="connsiteX8" fmla="*/ 10283 w 751073"/>
                <a:gd name="connsiteY8" fmla="*/ 1093346 h 1157723"/>
                <a:gd name="connsiteX9" fmla="*/ 635759 w 751073"/>
                <a:gd name="connsiteY9" fmla="*/ 1086996 h 1157723"/>
                <a:gd name="connsiteX10" fmla="*/ 680208 w 751073"/>
                <a:gd name="connsiteY10" fmla="*/ 559946 h 1157723"/>
                <a:gd name="connsiteX0" fmla="*/ 486533 w 751073"/>
                <a:gd name="connsiteY0" fmla="*/ 432946 h 1155453"/>
                <a:gd name="connsiteX1" fmla="*/ 642108 w 751073"/>
                <a:gd name="connsiteY1" fmla="*/ 575821 h 1155453"/>
                <a:gd name="connsiteX2" fmla="*/ 750058 w 751073"/>
                <a:gd name="connsiteY2" fmla="*/ 363096 h 1155453"/>
                <a:gd name="connsiteX3" fmla="*/ 578608 w 751073"/>
                <a:gd name="connsiteY3" fmla="*/ 77346 h 1155453"/>
                <a:gd name="connsiteX4" fmla="*/ 426208 w 751073"/>
                <a:gd name="connsiteY4" fmla="*/ 93221 h 1155453"/>
                <a:gd name="connsiteX5" fmla="*/ 299208 w 751073"/>
                <a:gd name="connsiteY5" fmla="*/ 4321 h 1155453"/>
                <a:gd name="connsiteX6" fmla="*/ 273808 w 751073"/>
                <a:gd name="connsiteY6" fmla="*/ 251971 h 1155453"/>
                <a:gd name="connsiteX7" fmla="*/ 248408 w 751073"/>
                <a:gd name="connsiteY7" fmla="*/ 547246 h 1155453"/>
                <a:gd name="connsiteX8" fmla="*/ 10283 w 751073"/>
                <a:gd name="connsiteY8" fmla="*/ 1093346 h 1155453"/>
                <a:gd name="connsiteX9" fmla="*/ 635759 w 751073"/>
                <a:gd name="connsiteY9" fmla="*/ 1086996 h 1155453"/>
                <a:gd name="connsiteX10" fmla="*/ 680208 w 751073"/>
                <a:gd name="connsiteY10" fmla="*/ 559946 h 1155453"/>
                <a:gd name="connsiteX0" fmla="*/ 486533 w 751073"/>
                <a:gd name="connsiteY0" fmla="*/ 432946 h 1145949"/>
                <a:gd name="connsiteX1" fmla="*/ 642108 w 751073"/>
                <a:gd name="connsiteY1" fmla="*/ 575821 h 1145949"/>
                <a:gd name="connsiteX2" fmla="*/ 750058 w 751073"/>
                <a:gd name="connsiteY2" fmla="*/ 363096 h 1145949"/>
                <a:gd name="connsiteX3" fmla="*/ 578608 w 751073"/>
                <a:gd name="connsiteY3" fmla="*/ 77346 h 1145949"/>
                <a:gd name="connsiteX4" fmla="*/ 426208 w 751073"/>
                <a:gd name="connsiteY4" fmla="*/ 93221 h 1145949"/>
                <a:gd name="connsiteX5" fmla="*/ 299208 w 751073"/>
                <a:gd name="connsiteY5" fmla="*/ 4321 h 1145949"/>
                <a:gd name="connsiteX6" fmla="*/ 273808 w 751073"/>
                <a:gd name="connsiteY6" fmla="*/ 251971 h 1145949"/>
                <a:gd name="connsiteX7" fmla="*/ 248408 w 751073"/>
                <a:gd name="connsiteY7" fmla="*/ 547246 h 1145949"/>
                <a:gd name="connsiteX8" fmla="*/ 10283 w 751073"/>
                <a:gd name="connsiteY8" fmla="*/ 1093346 h 1145949"/>
                <a:gd name="connsiteX9" fmla="*/ 635759 w 751073"/>
                <a:gd name="connsiteY9" fmla="*/ 1086996 h 1145949"/>
                <a:gd name="connsiteX10" fmla="*/ 680208 w 751073"/>
                <a:gd name="connsiteY10" fmla="*/ 559946 h 1145949"/>
                <a:gd name="connsiteX0" fmla="*/ 486533 w 751073"/>
                <a:gd name="connsiteY0" fmla="*/ 432946 h 1145949"/>
                <a:gd name="connsiteX1" fmla="*/ 642108 w 751073"/>
                <a:gd name="connsiteY1" fmla="*/ 575821 h 1145949"/>
                <a:gd name="connsiteX2" fmla="*/ 750058 w 751073"/>
                <a:gd name="connsiteY2" fmla="*/ 363096 h 1145949"/>
                <a:gd name="connsiteX3" fmla="*/ 578608 w 751073"/>
                <a:gd name="connsiteY3" fmla="*/ 77346 h 1145949"/>
                <a:gd name="connsiteX4" fmla="*/ 426208 w 751073"/>
                <a:gd name="connsiteY4" fmla="*/ 93221 h 1145949"/>
                <a:gd name="connsiteX5" fmla="*/ 299208 w 751073"/>
                <a:gd name="connsiteY5" fmla="*/ 4321 h 1145949"/>
                <a:gd name="connsiteX6" fmla="*/ 273808 w 751073"/>
                <a:gd name="connsiteY6" fmla="*/ 251971 h 1145949"/>
                <a:gd name="connsiteX7" fmla="*/ 248408 w 751073"/>
                <a:gd name="connsiteY7" fmla="*/ 547246 h 1145949"/>
                <a:gd name="connsiteX8" fmla="*/ 10283 w 751073"/>
                <a:gd name="connsiteY8" fmla="*/ 1093346 h 1145949"/>
                <a:gd name="connsiteX9" fmla="*/ 635759 w 751073"/>
                <a:gd name="connsiteY9" fmla="*/ 1086996 h 1145949"/>
                <a:gd name="connsiteX10" fmla="*/ 680208 w 751073"/>
                <a:gd name="connsiteY10" fmla="*/ 559946 h 1145949"/>
                <a:gd name="connsiteX0" fmla="*/ 410020 w 674560"/>
                <a:gd name="connsiteY0" fmla="*/ 432946 h 1137499"/>
                <a:gd name="connsiteX1" fmla="*/ 565595 w 674560"/>
                <a:gd name="connsiteY1" fmla="*/ 575821 h 1137499"/>
                <a:gd name="connsiteX2" fmla="*/ 673545 w 674560"/>
                <a:gd name="connsiteY2" fmla="*/ 363096 h 1137499"/>
                <a:gd name="connsiteX3" fmla="*/ 502095 w 674560"/>
                <a:gd name="connsiteY3" fmla="*/ 77346 h 1137499"/>
                <a:gd name="connsiteX4" fmla="*/ 349695 w 674560"/>
                <a:gd name="connsiteY4" fmla="*/ 93221 h 1137499"/>
                <a:gd name="connsiteX5" fmla="*/ 222695 w 674560"/>
                <a:gd name="connsiteY5" fmla="*/ 4321 h 1137499"/>
                <a:gd name="connsiteX6" fmla="*/ 197295 w 674560"/>
                <a:gd name="connsiteY6" fmla="*/ 251971 h 1137499"/>
                <a:gd name="connsiteX7" fmla="*/ 171895 w 674560"/>
                <a:gd name="connsiteY7" fmla="*/ 547246 h 1137499"/>
                <a:gd name="connsiteX8" fmla="*/ 13145 w 674560"/>
                <a:gd name="connsiteY8" fmla="*/ 1055246 h 1137499"/>
                <a:gd name="connsiteX9" fmla="*/ 559246 w 674560"/>
                <a:gd name="connsiteY9" fmla="*/ 1086996 h 1137499"/>
                <a:gd name="connsiteX10" fmla="*/ 603695 w 674560"/>
                <a:gd name="connsiteY10" fmla="*/ 559946 h 1137499"/>
                <a:gd name="connsiteX0" fmla="*/ 399300 w 663840"/>
                <a:gd name="connsiteY0" fmla="*/ 432946 h 1133733"/>
                <a:gd name="connsiteX1" fmla="*/ 554875 w 663840"/>
                <a:gd name="connsiteY1" fmla="*/ 575821 h 1133733"/>
                <a:gd name="connsiteX2" fmla="*/ 662825 w 663840"/>
                <a:gd name="connsiteY2" fmla="*/ 363096 h 1133733"/>
                <a:gd name="connsiteX3" fmla="*/ 491375 w 663840"/>
                <a:gd name="connsiteY3" fmla="*/ 77346 h 1133733"/>
                <a:gd name="connsiteX4" fmla="*/ 338975 w 663840"/>
                <a:gd name="connsiteY4" fmla="*/ 93221 h 1133733"/>
                <a:gd name="connsiteX5" fmla="*/ 211975 w 663840"/>
                <a:gd name="connsiteY5" fmla="*/ 4321 h 1133733"/>
                <a:gd name="connsiteX6" fmla="*/ 186575 w 663840"/>
                <a:gd name="connsiteY6" fmla="*/ 251971 h 1133733"/>
                <a:gd name="connsiteX7" fmla="*/ 161175 w 663840"/>
                <a:gd name="connsiteY7" fmla="*/ 547246 h 1133733"/>
                <a:gd name="connsiteX8" fmla="*/ 2425 w 663840"/>
                <a:gd name="connsiteY8" fmla="*/ 1055246 h 1133733"/>
                <a:gd name="connsiteX9" fmla="*/ 548526 w 663840"/>
                <a:gd name="connsiteY9" fmla="*/ 1086996 h 1133733"/>
                <a:gd name="connsiteX10" fmla="*/ 592975 w 663840"/>
                <a:gd name="connsiteY10" fmla="*/ 559946 h 1133733"/>
                <a:gd name="connsiteX0" fmla="*/ 427572 w 692112"/>
                <a:gd name="connsiteY0" fmla="*/ 432946 h 1135087"/>
                <a:gd name="connsiteX1" fmla="*/ 583147 w 692112"/>
                <a:gd name="connsiteY1" fmla="*/ 575821 h 1135087"/>
                <a:gd name="connsiteX2" fmla="*/ 691097 w 692112"/>
                <a:gd name="connsiteY2" fmla="*/ 363096 h 1135087"/>
                <a:gd name="connsiteX3" fmla="*/ 519647 w 692112"/>
                <a:gd name="connsiteY3" fmla="*/ 77346 h 1135087"/>
                <a:gd name="connsiteX4" fmla="*/ 367247 w 692112"/>
                <a:gd name="connsiteY4" fmla="*/ 93221 h 1135087"/>
                <a:gd name="connsiteX5" fmla="*/ 240247 w 692112"/>
                <a:gd name="connsiteY5" fmla="*/ 4321 h 1135087"/>
                <a:gd name="connsiteX6" fmla="*/ 214847 w 692112"/>
                <a:gd name="connsiteY6" fmla="*/ 251971 h 1135087"/>
                <a:gd name="connsiteX7" fmla="*/ 189447 w 692112"/>
                <a:gd name="connsiteY7" fmla="*/ 547246 h 1135087"/>
                <a:gd name="connsiteX8" fmla="*/ 2122 w 692112"/>
                <a:gd name="connsiteY8" fmla="*/ 1058421 h 1135087"/>
                <a:gd name="connsiteX9" fmla="*/ 576798 w 692112"/>
                <a:gd name="connsiteY9" fmla="*/ 1086996 h 1135087"/>
                <a:gd name="connsiteX10" fmla="*/ 621247 w 692112"/>
                <a:gd name="connsiteY10" fmla="*/ 559946 h 1135087"/>
                <a:gd name="connsiteX0" fmla="*/ 441515 w 706055"/>
                <a:gd name="connsiteY0" fmla="*/ 432946 h 1138125"/>
                <a:gd name="connsiteX1" fmla="*/ 597090 w 706055"/>
                <a:gd name="connsiteY1" fmla="*/ 575821 h 1138125"/>
                <a:gd name="connsiteX2" fmla="*/ 705040 w 706055"/>
                <a:gd name="connsiteY2" fmla="*/ 363096 h 1138125"/>
                <a:gd name="connsiteX3" fmla="*/ 533590 w 706055"/>
                <a:gd name="connsiteY3" fmla="*/ 77346 h 1138125"/>
                <a:gd name="connsiteX4" fmla="*/ 381190 w 706055"/>
                <a:gd name="connsiteY4" fmla="*/ 93221 h 1138125"/>
                <a:gd name="connsiteX5" fmla="*/ 254190 w 706055"/>
                <a:gd name="connsiteY5" fmla="*/ 4321 h 1138125"/>
                <a:gd name="connsiteX6" fmla="*/ 228790 w 706055"/>
                <a:gd name="connsiteY6" fmla="*/ 251971 h 1138125"/>
                <a:gd name="connsiteX7" fmla="*/ 165290 w 706055"/>
                <a:gd name="connsiteY7" fmla="*/ 563121 h 1138125"/>
                <a:gd name="connsiteX8" fmla="*/ 16065 w 706055"/>
                <a:gd name="connsiteY8" fmla="*/ 1058421 h 1138125"/>
                <a:gd name="connsiteX9" fmla="*/ 590741 w 706055"/>
                <a:gd name="connsiteY9" fmla="*/ 1086996 h 1138125"/>
                <a:gd name="connsiteX10" fmla="*/ 635190 w 706055"/>
                <a:gd name="connsiteY10" fmla="*/ 559946 h 1138125"/>
                <a:gd name="connsiteX0" fmla="*/ 441515 w 706055"/>
                <a:gd name="connsiteY0" fmla="*/ 432946 h 1134568"/>
                <a:gd name="connsiteX1" fmla="*/ 597090 w 706055"/>
                <a:gd name="connsiteY1" fmla="*/ 575821 h 1134568"/>
                <a:gd name="connsiteX2" fmla="*/ 705040 w 706055"/>
                <a:gd name="connsiteY2" fmla="*/ 363096 h 1134568"/>
                <a:gd name="connsiteX3" fmla="*/ 533590 w 706055"/>
                <a:gd name="connsiteY3" fmla="*/ 77346 h 1134568"/>
                <a:gd name="connsiteX4" fmla="*/ 381190 w 706055"/>
                <a:gd name="connsiteY4" fmla="*/ 93221 h 1134568"/>
                <a:gd name="connsiteX5" fmla="*/ 254190 w 706055"/>
                <a:gd name="connsiteY5" fmla="*/ 4321 h 1134568"/>
                <a:gd name="connsiteX6" fmla="*/ 228790 w 706055"/>
                <a:gd name="connsiteY6" fmla="*/ 251971 h 1134568"/>
                <a:gd name="connsiteX7" fmla="*/ 165290 w 706055"/>
                <a:gd name="connsiteY7" fmla="*/ 563121 h 1134568"/>
                <a:gd name="connsiteX8" fmla="*/ 16065 w 706055"/>
                <a:gd name="connsiteY8" fmla="*/ 1058421 h 1134568"/>
                <a:gd name="connsiteX9" fmla="*/ 590741 w 706055"/>
                <a:gd name="connsiteY9" fmla="*/ 1086996 h 1134568"/>
                <a:gd name="connsiteX10" fmla="*/ 574865 w 706055"/>
                <a:gd name="connsiteY10" fmla="*/ 610746 h 1134568"/>
                <a:gd name="connsiteX0" fmla="*/ 441515 w 706055"/>
                <a:gd name="connsiteY0" fmla="*/ 432946 h 1135898"/>
                <a:gd name="connsiteX1" fmla="*/ 597090 w 706055"/>
                <a:gd name="connsiteY1" fmla="*/ 575821 h 1135898"/>
                <a:gd name="connsiteX2" fmla="*/ 705040 w 706055"/>
                <a:gd name="connsiteY2" fmla="*/ 363096 h 1135898"/>
                <a:gd name="connsiteX3" fmla="*/ 533590 w 706055"/>
                <a:gd name="connsiteY3" fmla="*/ 77346 h 1135898"/>
                <a:gd name="connsiteX4" fmla="*/ 381190 w 706055"/>
                <a:gd name="connsiteY4" fmla="*/ 93221 h 1135898"/>
                <a:gd name="connsiteX5" fmla="*/ 254190 w 706055"/>
                <a:gd name="connsiteY5" fmla="*/ 4321 h 1135898"/>
                <a:gd name="connsiteX6" fmla="*/ 228790 w 706055"/>
                <a:gd name="connsiteY6" fmla="*/ 251971 h 1135898"/>
                <a:gd name="connsiteX7" fmla="*/ 165290 w 706055"/>
                <a:gd name="connsiteY7" fmla="*/ 563121 h 1135898"/>
                <a:gd name="connsiteX8" fmla="*/ 16065 w 706055"/>
                <a:gd name="connsiteY8" fmla="*/ 1058421 h 1135898"/>
                <a:gd name="connsiteX9" fmla="*/ 590741 w 706055"/>
                <a:gd name="connsiteY9" fmla="*/ 1086996 h 1135898"/>
                <a:gd name="connsiteX10" fmla="*/ 622490 w 706055"/>
                <a:gd name="connsiteY10" fmla="*/ 591696 h 1135898"/>
                <a:gd name="connsiteX0" fmla="*/ 441515 w 707562"/>
                <a:gd name="connsiteY0" fmla="*/ 432946 h 1135898"/>
                <a:gd name="connsiteX1" fmla="*/ 622490 w 707562"/>
                <a:gd name="connsiteY1" fmla="*/ 591696 h 1135898"/>
                <a:gd name="connsiteX2" fmla="*/ 705040 w 707562"/>
                <a:gd name="connsiteY2" fmla="*/ 363096 h 1135898"/>
                <a:gd name="connsiteX3" fmla="*/ 533590 w 707562"/>
                <a:gd name="connsiteY3" fmla="*/ 77346 h 1135898"/>
                <a:gd name="connsiteX4" fmla="*/ 381190 w 707562"/>
                <a:gd name="connsiteY4" fmla="*/ 93221 h 1135898"/>
                <a:gd name="connsiteX5" fmla="*/ 254190 w 707562"/>
                <a:gd name="connsiteY5" fmla="*/ 4321 h 1135898"/>
                <a:gd name="connsiteX6" fmla="*/ 228790 w 707562"/>
                <a:gd name="connsiteY6" fmla="*/ 251971 h 1135898"/>
                <a:gd name="connsiteX7" fmla="*/ 165290 w 707562"/>
                <a:gd name="connsiteY7" fmla="*/ 563121 h 1135898"/>
                <a:gd name="connsiteX8" fmla="*/ 16065 w 707562"/>
                <a:gd name="connsiteY8" fmla="*/ 1058421 h 1135898"/>
                <a:gd name="connsiteX9" fmla="*/ 590741 w 707562"/>
                <a:gd name="connsiteY9" fmla="*/ 1086996 h 1135898"/>
                <a:gd name="connsiteX10" fmla="*/ 622490 w 707562"/>
                <a:gd name="connsiteY10" fmla="*/ 591696 h 1135898"/>
                <a:gd name="connsiteX0" fmla="*/ 441515 w 707562"/>
                <a:gd name="connsiteY0" fmla="*/ 432946 h 1135898"/>
                <a:gd name="connsiteX1" fmla="*/ 622490 w 707562"/>
                <a:gd name="connsiteY1" fmla="*/ 591696 h 1135898"/>
                <a:gd name="connsiteX2" fmla="*/ 705040 w 707562"/>
                <a:gd name="connsiteY2" fmla="*/ 363096 h 1135898"/>
                <a:gd name="connsiteX3" fmla="*/ 533590 w 707562"/>
                <a:gd name="connsiteY3" fmla="*/ 77346 h 1135898"/>
                <a:gd name="connsiteX4" fmla="*/ 381190 w 707562"/>
                <a:gd name="connsiteY4" fmla="*/ 93221 h 1135898"/>
                <a:gd name="connsiteX5" fmla="*/ 254190 w 707562"/>
                <a:gd name="connsiteY5" fmla="*/ 4321 h 1135898"/>
                <a:gd name="connsiteX6" fmla="*/ 228790 w 707562"/>
                <a:gd name="connsiteY6" fmla="*/ 251971 h 1135898"/>
                <a:gd name="connsiteX7" fmla="*/ 165290 w 707562"/>
                <a:gd name="connsiteY7" fmla="*/ 563121 h 1135898"/>
                <a:gd name="connsiteX8" fmla="*/ 16065 w 707562"/>
                <a:gd name="connsiteY8" fmla="*/ 1058421 h 1135898"/>
                <a:gd name="connsiteX9" fmla="*/ 590741 w 707562"/>
                <a:gd name="connsiteY9" fmla="*/ 1086996 h 1135898"/>
                <a:gd name="connsiteX10" fmla="*/ 622490 w 707562"/>
                <a:gd name="connsiteY10" fmla="*/ 591696 h 1135898"/>
                <a:gd name="connsiteX0" fmla="*/ 441515 w 707562"/>
                <a:gd name="connsiteY0" fmla="*/ 432946 h 1133242"/>
                <a:gd name="connsiteX1" fmla="*/ 622490 w 707562"/>
                <a:gd name="connsiteY1" fmla="*/ 591696 h 1133242"/>
                <a:gd name="connsiteX2" fmla="*/ 705040 w 707562"/>
                <a:gd name="connsiteY2" fmla="*/ 363096 h 1133242"/>
                <a:gd name="connsiteX3" fmla="*/ 533590 w 707562"/>
                <a:gd name="connsiteY3" fmla="*/ 77346 h 1133242"/>
                <a:gd name="connsiteX4" fmla="*/ 381190 w 707562"/>
                <a:gd name="connsiteY4" fmla="*/ 93221 h 1133242"/>
                <a:gd name="connsiteX5" fmla="*/ 254190 w 707562"/>
                <a:gd name="connsiteY5" fmla="*/ 4321 h 1133242"/>
                <a:gd name="connsiteX6" fmla="*/ 228790 w 707562"/>
                <a:gd name="connsiteY6" fmla="*/ 251971 h 1133242"/>
                <a:gd name="connsiteX7" fmla="*/ 165290 w 707562"/>
                <a:gd name="connsiteY7" fmla="*/ 563121 h 1133242"/>
                <a:gd name="connsiteX8" fmla="*/ 16065 w 707562"/>
                <a:gd name="connsiteY8" fmla="*/ 1058421 h 1133242"/>
                <a:gd name="connsiteX9" fmla="*/ 590741 w 707562"/>
                <a:gd name="connsiteY9" fmla="*/ 1086996 h 1133242"/>
                <a:gd name="connsiteX10" fmla="*/ 647890 w 707562"/>
                <a:gd name="connsiteY10" fmla="*/ 629796 h 1133242"/>
                <a:gd name="connsiteX0" fmla="*/ 441515 w 707562"/>
                <a:gd name="connsiteY0" fmla="*/ 432946 h 1133242"/>
                <a:gd name="connsiteX1" fmla="*/ 622490 w 707562"/>
                <a:gd name="connsiteY1" fmla="*/ 591696 h 1133242"/>
                <a:gd name="connsiteX2" fmla="*/ 705040 w 707562"/>
                <a:gd name="connsiteY2" fmla="*/ 363096 h 1133242"/>
                <a:gd name="connsiteX3" fmla="*/ 533590 w 707562"/>
                <a:gd name="connsiteY3" fmla="*/ 77346 h 1133242"/>
                <a:gd name="connsiteX4" fmla="*/ 381190 w 707562"/>
                <a:gd name="connsiteY4" fmla="*/ 93221 h 1133242"/>
                <a:gd name="connsiteX5" fmla="*/ 254190 w 707562"/>
                <a:gd name="connsiteY5" fmla="*/ 4321 h 1133242"/>
                <a:gd name="connsiteX6" fmla="*/ 228790 w 707562"/>
                <a:gd name="connsiteY6" fmla="*/ 251971 h 1133242"/>
                <a:gd name="connsiteX7" fmla="*/ 165290 w 707562"/>
                <a:gd name="connsiteY7" fmla="*/ 563121 h 1133242"/>
                <a:gd name="connsiteX8" fmla="*/ 16065 w 707562"/>
                <a:gd name="connsiteY8" fmla="*/ 1058421 h 1133242"/>
                <a:gd name="connsiteX9" fmla="*/ 590741 w 707562"/>
                <a:gd name="connsiteY9" fmla="*/ 1086996 h 1133242"/>
                <a:gd name="connsiteX10" fmla="*/ 647890 w 707562"/>
                <a:gd name="connsiteY10" fmla="*/ 629796 h 1133242"/>
                <a:gd name="connsiteX0" fmla="*/ 441515 w 707562"/>
                <a:gd name="connsiteY0" fmla="*/ 432946 h 1133242"/>
                <a:gd name="connsiteX1" fmla="*/ 622490 w 707562"/>
                <a:gd name="connsiteY1" fmla="*/ 591696 h 1133242"/>
                <a:gd name="connsiteX2" fmla="*/ 705040 w 707562"/>
                <a:gd name="connsiteY2" fmla="*/ 363096 h 1133242"/>
                <a:gd name="connsiteX3" fmla="*/ 533590 w 707562"/>
                <a:gd name="connsiteY3" fmla="*/ 77346 h 1133242"/>
                <a:gd name="connsiteX4" fmla="*/ 381190 w 707562"/>
                <a:gd name="connsiteY4" fmla="*/ 93221 h 1133242"/>
                <a:gd name="connsiteX5" fmla="*/ 254190 w 707562"/>
                <a:gd name="connsiteY5" fmla="*/ 4321 h 1133242"/>
                <a:gd name="connsiteX6" fmla="*/ 228790 w 707562"/>
                <a:gd name="connsiteY6" fmla="*/ 251971 h 1133242"/>
                <a:gd name="connsiteX7" fmla="*/ 165290 w 707562"/>
                <a:gd name="connsiteY7" fmla="*/ 563121 h 1133242"/>
                <a:gd name="connsiteX8" fmla="*/ 16065 w 707562"/>
                <a:gd name="connsiteY8" fmla="*/ 1058421 h 1133242"/>
                <a:gd name="connsiteX9" fmla="*/ 590741 w 707562"/>
                <a:gd name="connsiteY9" fmla="*/ 1086996 h 1133242"/>
                <a:gd name="connsiteX10" fmla="*/ 647890 w 707562"/>
                <a:gd name="connsiteY10" fmla="*/ 629796 h 1133242"/>
                <a:gd name="connsiteX0" fmla="*/ 442412 w 708459"/>
                <a:gd name="connsiteY0" fmla="*/ 432946 h 1144004"/>
                <a:gd name="connsiteX1" fmla="*/ 623387 w 708459"/>
                <a:gd name="connsiteY1" fmla="*/ 591696 h 1144004"/>
                <a:gd name="connsiteX2" fmla="*/ 705937 w 708459"/>
                <a:gd name="connsiteY2" fmla="*/ 363096 h 1144004"/>
                <a:gd name="connsiteX3" fmla="*/ 534487 w 708459"/>
                <a:gd name="connsiteY3" fmla="*/ 77346 h 1144004"/>
                <a:gd name="connsiteX4" fmla="*/ 382087 w 708459"/>
                <a:gd name="connsiteY4" fmla="*/ 93221 h 1144004"/>
                <a:gd name="connsiteX5" fmla="*/ 255087 w 708459"/>
                <a:gd name="connsiteY5" fmla="*/ 4321 h 1144004"/>
                <a:gd name="connsiteX6" fmla="*/ 229687 w 708459"/>
                <a:gd name="connsiteY6" fmla="*/ 251971 h 1144004"/>
                <a:gd name="connsiteX7" fmla="*/ 166187 w 708459"/>
                <a:gd name="connsiteY7" fmla="*/ 563121 h 1144004"/>
                <a:gd name="connsiteX8" fmla="*/ 16962 w 708459"/>
                <a:gd name="connsiteY8" fmla="*/ 1058421 h 1144004"/>
                <a:gd name="connsiteX9" fmla="*/ 607513 w 708459"/>
                <a:gd name="connsiteY9" fmla="*/ 1102871 h 1144004"/>
                <a:gd name="connsiteX10" fmla="*/ 648787 w 708459"/>
                <a:gd name="connsiteY10" fmla="*/ 629796 h 1144004"/>
                <a:gd name="connsiteX0" fmla="*/ 442412 w 708459"/>
                <a:gd name="connsiteY0" fmla="*/ 432946 h 1138508"/>
                <a:gd name="connsiteX1" fmla="*/ 623387 w 708459"/>
                <a:gd name="connsiteY1" fmla="*/ 591696 h 1138508"/>
                <a:gd name="connsiteX2" fmla="*/ 705937 w 708459"/>
                <a:gd name="connsiteY2" fmla="*/ 363096 h 1138508"/>
                <a:gd name="connsiteX3" fmla="*/ 534487 w 708459"/>
                <a:gd name="connsiteY3" fmla="*/ 77346 h 1138508"/>
                <a:gd name="connsiteX4" fmla="*/ 382087 w 708459"/>
                <a:gd name="connsiteY4" fmla="*/ 93221 h 1138508"/>
                <a:gd name="connsiteX5" fmla="*/ 255087 w 708459"/>
                <a:gd name="connsiteY5" fmla="*/ 4321 h 1138508"/>
                <a:gd name="connsiteX6" fmla="*/ 229687 w 708459"/>
                <a:gd name="connsiteY6" fmla="*/ 251971 h 1138508"/>
                <a:gd name="connsiteX7" fmla="*/ 166187 w 708459"/>
                <a:gd name="connsiteY7" fmla="*/ 563121 h 1138508"/>
                <a:gd name="connsiteX8" fmla="*/ 16962 w 708459"/>
                <a:gd name="connsiteY8" fmla="*/ 1058421 h 1138508"/>
                <a:gd name="connsiteX9" fmla="*/ 607513 w 708459"/>
                <a:gd name="connsiteY9" fmla="*/ 1102871 h 1138508"/>
                <a:gd name="connsiteX10" fmla="*/ 648787 w 708459"/>
                <a:gd name="connsiteY10" fmla="*/ 629796 h 1138508"/>
                <a:gd name="connsiteX0" fmla="*/ 442412 w 717024"/>
                <a:gd name="connsiteY0" fmla="*/ 435396 h 1140958"/>
                <a:gd name="connsiteX1" fmla="*/ 623387 w 717024"/>
                <a:gd name="connsiteY1" fmla="*/ 594146 h 1140958"/>
                <a:gd name="connsiteX2" fmla="*/ 705937 w 717024"/>
                <a:gd name="connsiteY2" fmla="*/ 365546 h 1140958"/>
                <a:gd name="connsiteX3" fmla="*/ 382087 w 717024"/>
                <a:gd name="connsiteY3" fmla="*/ 95671 h 1140958"/>
                <a:gd name="connsiteX4" fmla="*/ 255087 w 717024"/>
                <a:gd name="connsiteY4" fmla="*/ 6771 h 1140958"/>
                <a:gd name="connsiteX5" fmla="*/ 229687 w 717024"/>
                <a:gd name="connsiteY5" fmla="*/ 254421 h 1140958"/>
                <a:gd name="connsiteX6" fmla="*/ 166187 w 717024"/>
                <a:gd name="connsiteY6" fmla="*/ 565571 h 1140958"/>
                <a:gd name="connsiteX7" fmla="*/ 16962 w 717024"/>
                <a:gd name="connsiteY7" fmla="*/ 1060871 h 1140958"/>
                <a:gd name="connsiteX8" fmla="*/ 607513 w 717024"/>
                <a:gd name="connsiteY8" fmla="*/ 1105321 h 1140958"/>
                <a:gd name="connsiteX9" fmla="*/ 648787 w 717024"/>
                <a:gd name="connsiteY9" fmla="*/ 632246 h 1140958"/>
                <a:gd name="connsiteX0" fmla="*/ 442412 w 664155"/>
                <a:gd name="connsiteY0" fmla="*/ 439732 h 1145294"/>
                <a:gd name="connsiteX1" fmla="*/ 623387 w 664155"/>
                <a:gd name="connsiteY1" fmla="*/ 598482 h 1145294"/>
                <a:gd name="connsiteX2" fmla="*/ 382087 w 664155"/>
                <a:gd name="connsiteY2" fmla="*/ 100007 h 1145294"/>
                <a:gd name="connsiteX3" fmla="*/ 255087 w 664155"/>
                <a:gd name="connsiteY3" fmla="*/ 11107 h 1145294"/>
                <a:gd name="connsiteX4" fmla="*/ 229687 w 664155"/>
                <a:gd name="connsiteY4" fmla="*/ 258757 h 1145294"/>
                <a:gd name="connsiteX5" fmla="*/ 166187 w 664155"/>
                <a:gd name="connsiteY5" fmla="*/ 569907 h 1145294"/>
                <a:gd name="connsiteX6" fmla="*/ 16962 w 664155"/>
                <a:gd name="connsiteY6" fmla="*/ 1065207 h 1145294"/>
                <a:gd name="connsiteX7" fmla="*/ 607513 w 664155"/>
                <a:gd name="connsiteY7" fmla="*/ 1109657 h 1145294"/>
                <a:gd name="connsiteX8" fmla="*/ 648787 w 664155"/>
                <a:gd name="connsiteY8" fmla="*/ 636582 h 1145294"/>
                <a:gd name="connsiteX0" fmla="*/ 442412 w 664155"/>
                <a:gd name="connsiteY0" fmla="*/ 436398 h 1141960"/>
                <a:gd name="connsiteX1" fmla="*/ 382087 w 664155"/>
                <a:gd name="connsiteY1" fmla="*/ 96673 h 1141960"/>
                <a:gd name="connsiteX2" fmla="*/ 255087 w 664155"/>
                <a:gd name="connsiteY2" fmla="*/ 7773 h 1141960"/>
                <a:gd name="connsiteX3" fmla="*/ 229687 w 664155"/>
                <a:gd name="connsiteY3" fmla="*/ 255423 h 1141960"/>
                <a:gd name="connsiteX4" fmla="*/ 166187 w 664155"/>
                <a:gd name="connsiteY4" fmla="*/ 566573 h 1141960"/>
                <a:gd name="connsiteX5" fmla="*/ 16962 w 664155"/>
                <a:gd name="connsiteY5" fmla="*/ 1061873 h 1141960"/>
                <a:gd name="connsiteX6" fmla="*/ 607513 w 664155"/>
                <a:gd name="connsiteY6" fmla="*/ 1106323 h 1141960"/>
                <a:gd name="connsiteX7" fmla="*/ 648787 w 664155"/>
                <a:gd name="connsiteY7" fmla="*/ 633248 h 1141960"/>
                <a:gd name="connsiteX0" fmla="*/ 382087 w 664155"/>
                <a:gd name="connsiteY0" fmla="*/ 96673 h 1141960"/>
                <a:gd name="connsiteX1" fmla="*/ 255087 w 664155"/>
                <a:gd name="connsiteY1" fmla="*/ 7773 h 1141960"/>
                <a:gd name="connsiteX2" fmla="*/ 229687 w 664155"/>
                <a:gd name="connsiteY2" fmla="*/ 255423 h 1141960"/>
                <a:gd name="connsiteX3" fmla="*/ 166187 w 664155"/>
                <a:gd name="connsiteY3" fmla="*/ 566573 h 1141960"/>
                <a:gd name="connsiteX4" fmla="*/ 16962 w 664155"/>
                <a:gd name="connsiteY4" fmla="*/ 1061873 h 1141960"/>
                <a:gd name="connsiteX5" fmla="*/ 607513 w 664155"/>
                <a:gd name="connsiteY5" fmla="*/ 1106323 h 1141960"/>
                <a:gd name="connsiteX6" fmla="*/ 648787 w 664155"/>
                <a:gd name="connsiteY6" fmla="*/ 633248 h 1141960"/>
                <a:gd name="connsiteX0" fmla="*/ 382087 w 637329"/>
                <a:gd name="connsiteY0" fmla="*/ 96673 h 1186156"/>
                <a:gd name="connsiteX1" fmla="*/ 255087 w 637329"/>
                <a:gd name="connsiteY1" fmla="*/ 7773 h 1186156"/>
                <a:gd name="connsiteX2" fmla="*/ 229687 w 637329"/>
                <a:gd name="connsiteY2" fmla="*/ 255423 h 1186156"/>
                <a:gd name="connsiteX3" fmla="*/ 166187 w 637329"/>
                <a:gd name="connsiteY3" fmla="*/ 566573 h 1186156"/>
                <a:gd name="connsiteX4" fmla="*/ 16962 w 637329"/>
                <a:gd name="connsiteY4" fmla="*/ 1061873 h 1186156"/>
                <a:gd name="connsiteX5" fmla="*/ 607513 w 637329"/>
                <a:gd name="connsiteY5" fmla="*/ 1106323 h 1186156"/>
                <a:gd name="connsiteX6" fmla="*/ 534487 w 637329"/>
                <a:gd name="connsiteY6" fmla="*/ 104610 h 1186156"/>
                <a:gd name="connsiteX0" fmla="*/ 382087 w 672506"/>
                <a:gd name="connsiteY0" fmla="*/ 96673 h 1186156"/>
                <a:gd name="connsiteX1" fmla="*/ 255087 w 672506"/>
                <a:gd name="connsiteY1" fmla="*/ 7773 h 1186156"/>
                <a:gd name="connsiteX2" fmla="*/ 229687 w 672506"/>
                <a:gd name="connsiteY2" fmla="*/ 255423 h 1186156"/>
                <a:gd name="connsiteX3" fmla="*/ 166187 w 672506"/>
                <a:gd name="connsiteY3" fmla="*/ 566573 h 1186156"/>
                <a:gd name="connsiteX4" fmla="*/ 16962 w 672506"/>
                <a:gd name="connsiteY4" fmla="*/ 1061873 h 1186156"/>
                <a:gd name="connsiteX5" fmla="*/ 607513 w 672506"/>
                <a:gd name="connsiteY5" fmla="*/ 1106323 h 1186156"/>
                <a:gd name="connsiteX6" fmla="*/ 534487 w 672506"/>
                <a:gd name="connsiteY6" fmla="*/ 104610 h 1186156"/>
                <a:gd name="connsiteX0" fmla="*/ 382087 w 664814"/>
                <a:gd name="connsiteY0" fmla="*/ 96673 h 1186156"/>
                <a:gd name="connsiteX1" fmla="*/ 255087 w 664814"/>
                <a:gd name="connsiteY1" fmla="*/ 7773 h 1186156"/>
                <a:gd name="connsiteX2" fmla="*/ 229687 w 664814"/>
                <a:gd name="connsiteY2" fmla="*/ 255423 h 1186156"/>
                <a:gd name="connsiteX3" fmla="*/ 166187 w 664814"/>
                <a:gd name="connsiteY3" fmla="*/ 566573 h 1186156"/>
                <a:gd name="connsiteX4" fmla="*/ 16962 w 664814"/>
                <a:gd name="connsiteY4" fmla="*/ 1061873 h 1186156"/>
                <a:gd name="connsiteX5" fmla="*/ 607513 w 664814"/>
                <a:gd name="connsiteY5" fmla="*/ 1106323 h 1186156"/>
                <a:gd name="connsiteX6" fmla="*/ 534487 w 664814"/>
                <a:gd name="connsiteY6" fmla="*/ 104610 h 1186156"/>
                <a:gd name="connsiteX0" fmla="*/ 382087 w 661925"/>
                <a:gd name="connsiteY0" fmla="*/ 96673 h 1186156"/>
                <a:gd name="connsiteX1" fmla="*/ 255087 w 661925"/>
                <a:gd name="connsiteY1" fmla="*/ 7773 h 1186156"/>
                <a:gd name="connsiteX2" fmla="*/ 229687 w 661925"/>
                <a:gd name="connsiteY2" fmla="*/ 255423 h 1186156"/>
                <a:gd name="connsiteX3" fmla="*/ 166187 w 661925"/>
                <a:gd name="connsiteY3" fmla="*/ 566573 h 1186156"/>
                <a:gd name="connsiteX4" fmla="*/ 16962 w 661925"/>
                <a:gd name="connsiteY4" fmla="*/ 1061873 h 1186156"/>
                <a:gd name="connsiteX5" fmla="*/ 607513 w 661925"/>
                <a:gd name="connsiteY5" fmla="*/ 1106323 h 1186156"/>
                <a:gd name="connsiteX6" fmla="*/ 534487 w 661925"/>
                <a:gd name="connsiteY6" fmla="*/ 104610 h 1186156"/>
                <a:gd name="connsiteX0" fmla="*/ 382087 w 657887"/>
                <a:gd name="connsiteY0" fmla="*/ 96673 h 1187909"/>
                <a:gd name="connsiteX1" fmla="*/ 255087 w 657887"/>
                <a:gd name="connsiteY1" fmla="*/ 7773 h 1187909"/>
                <a:gd name="connsiteX2" fmla="*/ 229687 w 657887"/>
                <a:gd name="connsiteY2" fmla="*/ 255423 h 1187909"/>
                <a:gd name="connsiteX3" fmla="*/ 166187 w 657887"/>
                <a:gd name="connsiteY3" fmla="*/ 566573 h 1187909"/>
                <a:gd name="connsiteX4" fmla="*/ 16962 w 657887"/>
                <a:gd name="connsiteY4" fmla="*/ 1061873 h 1187909"/>
                <a:gd name="connsiteX5" fmla="*/ 607513 w 657887"/>
                <a:gd name="connsiteY5" fmla="*/ 1106323 h 1187909"/>
                <a:gd name="connsiteX6" fmla="*/ 524962 w 657887"/>
                <a:gd name="connsiteY6" fmla="*/ 80798 h 1187909"/>
                <a:gd name="connsiteX0" fmla="*/ 382087 w 664040"/>
                <a:gd name="connsiteY0" fmla="*/ 96673 h 1185805"/>
                <a:gd name="connsiteX1" fmla="*/ 255087 w 664040"/>
                <a:gd name="connsiteY1" fmla="*/ 7773 h 1185805"/>
                <a:gd name="connsiteX2" fmla="*/ 229687 w 664040"/>
                <a:gd name="connsiteY2" fmla="*/ 255423 h 1185805"/>
                <a:gd name="connsiteX3" fmla="*/ 166187 w 664040"/>
                <a:gd name="connsiteY3" fmla="*/ 566573 h 1185805"/>
                <a:gd name="connsiteX4" fmla="*/ 16962 w 664040"/>
                <a:gd name="connsiteY4" fmla="*/ 1061873 h 1185805"/>
                <a:gd name="connsiteX5" fmla="*/ 607513 w 664040"/>
                <a:gd name="connsiteY5" fmla="*/ 1106323 h 1185805"/>
                <a:gd name="connsiteX6" fmla="*/ 539250 w 664040"/>
                <a:gd name="connsiteY6" fmla="*/ 109373 h 1185805"/>
                <a:gd name="connsiteX0" fmla="*/ 424949 w 664040"/>
                <a:gd name="connsiteY0" fmla="*/ 100672 h 1185041"/>
                <a:gd name="connsiteX1" fmla="*/ 255087 w 664040"/>
                <a:gd name="connsiteY1" fmla="*/ 7009 h 1185041"/>
                <a:gd name="connsiteX2" fmla="*/ 229687 w 664040"/>
                <a:gd name="connsiteY2" fmla="*/ 254659 h 1185041"/>
                <a:gd name="connsiteX3" fmla="*/ 166187 w 664040"/>
                <a:gd name="connsiteY3" fmla="*/ 565809 h 1185041"/>
                <a:gd name="connsiteX4" fmla="*/ 16962 w 664040"/>
                <a:gd name="connsiteY4" fmla="*/ 1061109 h 1185041"/>
                <a:gd name="connsiteX5" fmla="*/ 607513 w 664040"/>
                <a:gd name="connsiteY5" fmla="*/ 1105559 h 1185041"/>
                <a:gd name="connsiteX6" fmla="*/ 539250 w 664040"/>
                <a:gd name="connsiteY6" fmla="*/ 108609 h 1185041"/>
                <a:gd name="connsiteX0" fmla="*/ 424949 w 664040"/>
                <a:gd name="connsiteY0" fmla="*/ 97838 h 1182207"/>
                <a:gd name="connsiteX1" fmla="*/ 255087 w 664040"/>
                <a:gd name="connsiteY1" fmla="*/ 4175 h 1182207"/>
                <a:gd name="connsiteX2" fmla="*/ 229687 w 664040"/>
                <a:gd name="connsiteY2" fmla="*/ 251825 h 1182207"/>
                <a:gd name="connsiteX3" fmla="*/ 166187 w 664040"/>
                <a:gd name="connsiteY3" fmla="*/ 562975 h 1182207"/>
                <a:gd name="connsiteX4" fmla="*/ 16962 w 664040"/>
                <a:gd name="connsiteY4" fmla="*/ 1058275 h 1182207"/>
                <a:gd name="connsiteX5" fmla="*/ 607513 w 664040"/>
                <a:gd name="connsiteY5" fmla="*/ 1102725 h 1182207"/>
                <a:gd name="connsiteX6" fmla="*/ 539250 w 664040"/>
                <a:gd name="connsiteY6" fmla="*/ 105775 h 1182207"/>
                <a:gd name="connsiteX0" fmla="*/ 424949 w 664040"/>
                <a:gd name="connsiteY0" fmla="*/ 97838 h 1182207"/>
                <a:gd name="connsiteX1" fmla="*/ 269374 w 664040"/>
                <a:gd name="connsiteY1" fmla="*/ 4175 h 1182207"/>
                <a:gd name="connsiteX2" fmla="*/ 229687 w 664040"/>
                <a:gd name="connsiteY2" fmla="*/ 251825 h 1182207"/>
                <a:gd name="connsiteX3" fmla="*/ 166187 w 664040"/>
                <a:gd name="connsiteY3" fmla="*/ 562975 h 1182207"/>
                <a:gd name="connsiteX4" fmla="*/ 16962 w 664040"/>
                <a:gd name="connsiteY4" fmla="*/ 1058275 h 1182207"/>
                <a:gd name="connsiteX5" fmla="*/ 607513 w 664040"/>
                <a:gd name="connsiteY5" fmla="*/ 1102725 h 1182207"/>
                <a:gd name="connsiteX6" fmla="*/ 539250 w 664040"/>
                <a:gd name="connsiteY6" fmla="*/ 105775 h 1182207"/>
                <a:gd name="connsiteX0" fmla="*/ 424949 w 664040"/>
                <a:gd name="connsiteY0" fmla="*/ 80560 h 1183979"/>
                <a:gd name="connsiteX1" fmla="*/ 269374 w 664040"/>
                <a:gd name="connsiteY1" fmla="*/ 5947 h 1183979"/>
                <a:gd name="connsiteX2" fmla="*/ 229687 w 664040"/>
                <a:gd name="connsiteY2" fmla="*/ 253597 h 1183979"/>
                <a:gd name="connsiteX3" fmla="*/ 166187 w 664040"/>
                <a:gd name="connsiteY3" fmla="*/ 564747 h 1183979"/>
                <a:gd name="connsiteX4" fmla="*/ 16962 w 664040"/>
                <a:gd name="connsiteY4" fmla="*/ 1060047 h 1183979"/>
                <a:gd name="connsiteX5" fmla="*/ 607513 w 664040"/>
                <a:gd name="connsiteY5" fmla="*/ 1104497 h 1183979"/>
                <a:gd name="connsiteX6" fmla="*/ 539250 w 664040"/>
                <a:gd name="connsiteY6" fmla="*/ 107547 h 1183979"/>
                <a:gd name="connsiteX0" fmla="*/ 424949 w 664040"/>
                <a:gd name="connsiteY0" fmla="*/ 80560 h 1183979"/>
                <a:gd name="connsiteX1" fmla="*/ 269374 w 664040"/>
                <a:gd name="connsiteY1" fmla="*/ 5947 h 1183979"/>
                <a:gd name="connsiteX2" fmla="*/ 229687 w 664040"/>
                <a:gd name="connsiteY2" fmla="*/ 253597 h 1183979"/>
                <a:gd name="connsiteX3" fmla="*/ 166187 w 664040"/>
                <a:gd name="connsiteY3" fmla="*/ 564747 h 1183979"/>
                <a:gd name="connsiteX4" fmla="*/ 16962 w 664040"/>
                <a:gd name="connsiteY4" fmla="*/ 1060047 h 1183979"/>
                <a:gd name="connsiteX5" fmla="*/ 607513 w 664040"/>
                <a:gd name="connsiteY5" fmla="*/ 1104497 h 1183979"/>
                <a:gd name="connsiteX6" fmla="*/ 539250 w 664040"/>
                <a:gd name="connsiteY6" fmla="*/ 107547 h 1183979"/>
                <a:gd name="connsiteX0" fmla="*/ 424949 w 664040"/>
                <a:gd name="connsiteY0" fmla="*/ 57015 h 1160434"/>
                <a:gd name="connsiteX1" fmla="*/ 266199 w 664040"/>
                <a:gd name="connsiteY1" fmla="*/ 7802 h 1160434"/>
                <a:gd name="connsiteX2" fmla="*/ 229687 w 664040"/>
                <a:gd name="connsiteY2" fmla="*/ 230052 h 1160434"/>
                <a:gd name="connsiteX3" fmla="*/ 166187 w 664040"/>
                <a:gd name="connsiteY3" fmla="*/ 541202 h 1160434"/>
                <a:gd name="connsiteX4" fmla="*/ 16962 w 664040"/>
                <a:gd name="connsiteY4" fmla="*/ 1036502 h 1160434"/>
                <a:gd name="connsiteX5" fmla="*/ 607513 w 664040"/>
                <a:gd name="connsiteY5" fmla="*/ 1080952 h 1160434"/>
                <a:gd name="connsiteX6" fmla="*/ 539250 w 664040"/>
                <a:gd name="connsiteY6" fmla="*/ 84002 h 1160434"/>
                <a:gd name="connsiteX0" fmla="*/ 424949 w 652064"/>
                <a:gd name="connsiteY0" fmla="*/ 57015 h 1160434"/>
                <a:gd name="connsiteX1" fmla="*/ 266199 w 652064"/>
                <a:gd name="connsiteY1" fmla="*/ 7802 h 1160434"/>
                <a:gd name="connsiteX2" fmla="*/ 229687 w 652064"/>
                <a:gd name="connsiteY2" fmla="*/ 230052 h 1160434"/>
                <a:gd name="connsiteX3" fmla="*/ 166187 w 652064"/>
                <a:gd name="connsiteY3" fmla="*/ 541202 h 1160434"/>
                <a:gd name="connsiteX4" fmla="*/ 16962 w 652064"/>
                <a:gd name="connsiteY4" fmla="*/ 1036502 h 1160434"/>
                <a:gd name="connsiteX5" fmla="*/ 607513 w 652064"/>
                <a:gd name="connsiteY5" fmla="*/ 1080952 h 1160434"/>
                <a:gd name="connsiteX6" fmla="*/ 539250 w 652064"/>
                <a:gd name="connsiteY6" fmla="*/ 84002 h 1160434"/>
                <a:gd name="connsiteX0" fmla="*/ 430238 w 724092"/>
                <a:gd name="connsiteY0" fmla="*/ 57015 h 1132560"/>
                <a:gd name="connsiteX1" fmla="*/ 271488 w 724092"/>
                <a:gd name="connsiteY1" fmla="*/ 7802 h 1132560"/>
                <a:gd name="connsiteX2" fmla="*/ 234976 w 724092"/>
                <a:gd name="connsiteY2" fmla="*/ 230052 h 1132560"/>
                <a:gd name="connsiteX3" fmla="*/ 171476 w 724092"/>
                <a:gd name="connsiteY3" fmla="*/ 541202 h 1132560"/>
                <a:gd name="connsiteX4" fmla="*/ 22251 w 724092"/>
                <a:gd name="connsiteY4" fmla="*/ 1036502 h 1132560"/>
                <a:gd name="connsiteX5" fmla="*/ 703290 w 724092"/>
                <a:gd name="connsiteY5" fmla="*/ 1041623 h 1132560"/>
                <a:gd name="connsiteX6" fmla="*/ 544539 w 724092"/>
                <a:gd name="connsiteY6" fmla="*/ 84002 h 1132560"/>
                <a:gd name="connsiteX0" fmla="*/ 430238 w 703290"/>
                <a:gd name="connsiteY0" fmla="*/ 57015 h 1132560"/>
                <a:gd name="connsiteX1" fmla="*/ 271488 w 703290"/>
                <a:gd name="connsiteY1" fmla="*/ 7802 h 1132560"/>
                <a:gd name="connsiteX2" fmla="*/ 234976 w 703290"/>
                <a:gd name="connsiteY2" fmla="*/ 230052 h 1132560"/>
                <a:gd name="connsiteX3" fmla="*/ 171476 w 703290"/>
                <a:gd name="connsiteY3" fmla="*/ 541202 h 1132560"/>
                <a:gd name="connsiteX4" fmla="*/ 22251 w 703290"/>
                <a:gd name="connsiteY4" fmla="*/ 1036502 h 1132560"/>
                <a:gd name="connsiteX5" fmla="*/ 703290 w 703290"/>
                <a:gd name="connsiteY5" fmla="*/ 1041623 h 1132560"/>
                <a:gd name="connsiteX6" fmla="*/ 544539 w 703290"/>
                <a:gd name="connsiteY6" fmla="*/ 84002 h 1132560"/>
                <a:gd name="connsiteX0" fmla="*/ 434001 w 768965"/>
                <a:gd name="connsiteY0" fmla="*/ 57015 h 1135221"/>
                <a:gd name="connsiteX1" fmla="*/ 275251 w 768965"/>
                <a:gd name="connsiteY1" fmla="*/ 7802 h 1135221"/>
                <a:gd name="connsiteX2" fmla="*/ 238739 w 768965"/>
                <a:gd name="connsiteY2" fmla="*/ 230052 h 1135221"/>
                <a:gd name="connsiteX3" fmla="*/ 175239 w 768965"/>
                <a:gd name="connsiteY3" fmla="*/ 541202 h 1135221"/>
                <a:gd name="connsiteX4" fmla="*/ 26014 w 768965"/>
                <a:gd name="connsiteY4" fmla="*/ 1036502 h 1135221"/>
                <a:gd name="connsiteX5" fmla="*/ 768965 w 768965"/>
                <a:gd name="connsiteY5" fmla="*/ 1045556 h 1135221"/>
                <a:gd name="connsiteX6" fmla="*/ 548302 w 768965"/>
                <a:gd name="connsiteY6" fmla="*/ 84002 h 1135221"/>
                <a:gd name="connsiteX0" fmla="*/ 408407 w 743371"/>
                <a:gd name="connsiteY0" fmla="*/ 57015 h 1150446"/>
                <a:gd name="connsiteX1" fmla="*/ 249657 w 743371"/>
                <a:gd name="connsiteY1" fmla="*/ 7802 h 1150446"/>
                <a:gd name="connsiteX2" fmla="*/ 213145 w 743371"/>
                <a:gd name="connsiteY2" fmla="*/ 230052 h 1150446"/>
                <a:gd name="connsiteX3" fmla="*/ 149645 w 743371"/>
                <a:gd name="connsiteY3" fmla="*/ 541202 h 1150446"/>
                <a:gd name="connsiteX4" fmla="*/ 420 w 743371"/>
                <a:gd name="connsiteY4" fmla="*/ 1036502 h 1150446"/>
                <a:gd name="connsiteX5" fmla="*/ 743371 w 743371"/>
                <a:gd name="connsiteY5" fmla="*/ 1045556 h 1150446"/>
                <a:gd name="connsiteX6" fmla="*/ 522708 w 743371"/>
                <a:gd name="connsiteY6" fmla="*/ 84002 h 1150446"/>
                <a:gd name="connsiteX0" fmla="*/ 432161 w 767125"/>
                <a:gd name="connsiteY0" fmla="*/ 57015 h 1142227"/>
                <a:gd name="connsiteX1" fmla="*/ 273411 w 767125"/>
                <a:gd name="connsiteY1" fmla="*/ 7802 h 1142227"/>
                <a:gd name="connsiteX2" fmla="*/ 236899 w 767125"/>
                <a:gd name="connsiteY2" fmla="*/ 230052 h 1142227"/>
                <a:gd name="connsiteX3" fmla="*/ 173399 w 767125"/>
                <a:gd name="connsiteY3" fmla="*/ 541202 h 1142227"/>
                <a:gd name="connsiteX4" fmla="*/ 362 w 767125"/>
                <a:gd name="connsiteY4" fmla="*/ 1016837 h 1142227"/>
                <a:gd name="connsiteX5" fmla="*/ 767125 w 767125"/>
                <a:gd name="connsiteY5" fmla="*/ 1045556 h 1142227"/>
                <a:gd name="connsiteX6" fmla="*/ 546462 w 767125"/>
                <a:gd name="connsiteY6" fmla="*/ 84002 h 1142227"/>
                <a:gd name="connsiteX0" fmla="*/ 435065 w 770029"/>
                <a:gd name="connsiteY0" fmla="*/ 57015 h 1146011"/>
                <a:gd name="connsiteX1" fmla="*/ 276315 w 770029"/>
                <a:gd name="connsiteY1" fmla="*/ 7802 h 1146011"/>
                <a:gd name="connsiteX2" fmla="*/ 239803 w 770029"/>
                <a:gd name="connsiteY2" fmla="*/ 230052 h 1146011"/>
                <a:gd name="connsiteX3" fmla="*/ 176303 w 770029"/>
                <a:gd name="connsiteY3" fmla="*/ 541202 h 1146011"/>
                <a:gd name="connsiteX4" fmla="*/ 3266 w 770029"/>
                <a:gd name="connsiteY4" fmla="*/ 1016837 h 1146011"/>
                <a:gd name="connsiteX5" fmla="*/ 770029 w 770029"/>
                <a:gd name="connsiteY5" fmla="*/ 1045556 h 1146011"/>
                <a:gd name="connsiteX6" fmla="*/ 549366 w 770029"/>
                <a:gd name="connsiteY6" fmla="*/ 84002 h 1146011"/>
                <a:gd name="connsiteX0" fmla="*/ 406615 w 741579"/>
                <a:gd name="connsiteY0" fmla="*/ 57015 h 1126623"/>
                <a:gd name="connsiteX1" fmla="*/ 247865 w 741579"/>
                <a:gd name="connsiteY1" fmla="*/ 7802 h 1126623"/>
                <a:gd name="connsiteX2" fmla="*/ 211353 w 741579"/>
                <a:gd name="connsiteY2" fmla="*/ 230052 h 1126623"/>
                <a:gd name="connsiteX3" fmla="*/ 147853 w 741579"/>
                <a:gd name="connsiteY3" fmla="*/ 541202 h 1126623"/>
                <a:gd name="connsiteX4" fmla="*/ 3391 w 741579"/>
                <a:gd name="connsiteY4" fmla="*/ 961776 h 1126623"/>
                <a:gd name="connsiteX5" fmla="*/ 741579 w 741579"/>
                <a:gd name="connsiteY5" fmla="*/ 1045556 h 1126623"/>
                <a:gd name="connsiteX6" fmla="*/ 520916 w 741579"/>
                <a:gd name="connsiteY6" fmla="*/ 84002 h 1126623"/>
                <a:gd name="connsiteX0" fmla="*/ 425665 w 741579"/>
                <a:gd name="connsiteY0" fmla="*/ 53726 h 1127267"/>
                <a:gd name="connsiteX1" fmla="*/ 247865 w 741579"/>
                <a:gd name="connsiteY1" fmla="*/ 8446 h 1127267"/>
                <a:gd name="connsiteX2" fmla="*/ 211353 w 741579"/>
                <a:gd name="connsiteY2" fmla="*/ 230696 h 1127267"/>
                <a:gd name="connsiteX3" fmla="*/ 147853 w 741579"/>
                <a:gd name="connsiteY3" fmla="*/ 541846 h 1127267"/>
                <a:gd name="connsiteX4" fmla="*/ 3391 w 741579"/>
                <a:gd name="connsiteY4" fmla="*/ 962420 h 1127267"/>
                <a:gd name="connsiteX5" fmla="*/ 741579 w 741579"/>
                <a:gd name="connsiteY5" fmla="*/ 1046200 h 1127267"/>
                <a:gd name="connsiteX6" fmla="*/ 520916 w 741579"/>
                <a:gd name="connsiteY6" fmla="*/ 84646 h 1127267"/>
                <a:gd name="connsiteX0" fmla="*/ 425665 w 741579"/>
                <a:gd name="connsiteY0" fmla="*/ 53726 h 1127267"/>
                <a:gd name="connsiteX1" fmla="*/ 247865 w 741579"/>
                <a:gd name="connsiteY1" fmla="*/ 8446 h 1127267"/>
                <a:gd name="connsiteX2" fmla="*/ 211353 w 741579"/>
                <a:gd name="connsiteY2" fmla="*/ 230696 h 1127267"/>
                <a:gd name="connsiteX3" fmla="*/ 147853 w 741579"/>
                <a:gd name="connsiteY3" fmla="*/ 541846 h 1127267"/>
                <a:gd name="connsiteX4" fmla="*/ 3391 w 741579"/>
                <a:gd name="connsiteY4" fmla="*/ 962420 h 1127267"/>
                <a:gd name="connsiteX5" fmla="*/ 741579 w 741579"/>
                <a:gd name="connsiteY5" fmla="*/ 1046200 h 1127267"/>
                <a:gd name="connsiteX6" fmla="*/ 562826 w 741579"/>
                <a:gd name="connsiteY6" fmla="*/ 103484 h 1127267"/>
                <a:gd name="connsiteX0" fmla="*/ 425665 w 741579"/>
                <a:gd name="connsiteY0" fmla="*/ 53325 h 1126866"/>
                <a:gd name="connsiteX1" fmla="*/ 247865 w 741579"/>
                <a:gd name="connsiteY1" fmla="*/ 8045 h 1126866"/>
                <a:gd name="connsiteX2" fmla="*/ 161823 w 741579"/>
                <a:gd name="connsiteY2" fmla="*/ 224016 h 1126866"/>
                <a:gd name="connsiteX3" fmla="*/ 147853 w 741579"/>
                <a:gd name="connsiteY3" fmla="*/ 541445 h 1126866"/>
                <a:gd name="connsiteX4" fmla="*/ 3391 w 741579"/>
                <a:gd name="connsiteY4" fmla="*/ 962019 h 1126866"/>
                <a:gd name="connsiteX5" fmla="*/ 741579 w 741579"/>
                <a:gd name="connsiteY5" fmla="*/ 1045799 h 1126866"/>
                <a:gd name="connsiteX6" fmla="*/ 562826 w 741579"/>
                <a:gd name="connsiteY6" fmla="*/ 103083 h 1126866"/>
                <a:gd name="connsiteX0" fmla="*/ 452969 w 768883"/>
                <a:gd name="connsiteY0" fmla="*/ 53325 h 1113649"/>
                <a:gd name="connsiteX1" fmla="*/ 275169 w 768883"/>
                <a:gd name="connsiteY1" fmla="*/ 8045 h 1113649"/>
                <a:gd name="connsiteX2" fmla="*/ 189127 w 768883"/>
                <a:gd name="connsiteY2" fmla="*/ 224016 h 1113649"/>
                <a:gd name="connsiteX3" fmla="*/ 144677 w 768883"/>
                <a:gd name="connsiteY3" fmla="*/ 541445 h 1113649"/>
                <a:gd name="connsiteX4" fmla="*/ 30695 w 768883"/>
                <a:gd name="connsiteY4" fmla="*/ 962019 h 1113649"/>
                <a:gd name="connsiteX5" fmla="*/ 768883 w 768883"/>
                <a:gd name="connsiteY5" fmla="*/ 1045799 h 1113649"/>
                <a:gd name="connsiteX6" fmla="*/ 590130 w 768883"/>
                <a:gd name="connsiteY6" fmla="*/ 103083 h 1113649"/>
                <a:gd name="connsiteX0" fmla="*/ 367857 w 683771"/>
                <a:gd name="connsiteY0" fmla="*/ 53325 h 1116623"/>
                <a:gd name="connsiteX1" fmla="*/ 190057 w 683771"/>
                <a:gd name="connsiteY1" fmla="*/ 8045 h 1116623"/>
                <a:gd name="connsiteX2" fmla="*/ 104015 w 683771"/>
                <a:gd name="connsiteY2" fmla="*/ 224016 h 1116623"/>
                <a:gd name="connsiteX3" fmla="*/ 59565 w 683771"/>
                <a:gd name="connsiteY3" fmla="*/ 541445 h 1116623"/>
                <a:gd name="connsiteX4" fmla="*/ 44643 w 683771"/>
                <a:gd name="connsiteY4" fmla="*/ 974577 h 1116623"/>
                <a:gd name="connsiteX5" fmla="*/ 683771 w 683771"/>
                <a:gd name="connsiteY5" fmla="*/ 1045799 h 1116623"/>
                <a:gd name="connsiteX6" fmla="*/ 505018 w 683771"/>
                <a:gd name="connsiteY6" fmla="*/ 103083 h 1116623"/>
                <a:gd name="connsiteX0" fmla="*/ 368232 w 689226"/>
                <a:gd name="connsiteY0" fmla="*/ 53325 h 1010720"/>
                <a:gd name="connsiteX1" fmla="*/ 190432 w 689226"/>
                <a:gd name="connsiteY1" fmla="*/ 8045 h 1010720"/>
                <a:gd name="connsiteX2" fmla="*/ 104390 w 689226"/>
                <a:gd name="connsiteY2" fmla="*/ 224016 h 1010720"/>
                <a:gd name="connsiteX3" fmla="*/ 59940 w 689226"/>
                <a:gd name="connsiteY3" fmla="*/ 541445 h 1010720"/>
                <a:gd name="connsiteX4" fmla="*/ 45018 w 689226"/>
                <a:gd name="connsiteY4" fmla="*/ 974577 h 1010720"/>
                <a:gd name="connsiteX5" fmla="*/ 689226 w 689226"/>
                <a:gd name="connsiteY5" fmla="*/ 878357 h 1010720"/>
                <a:gd name="connsiteX6" fmla="*/ 505393 w 689226"/>
                <a:gd name="connsiteY6" fmla="*/ 103083 h 1010720"/>
                <a:gd name="connsiteX0" fmla="*/ 324651 w 645645"/>
                <a:gd name="connsiteY0" fmla="*/ 53325 h 972622"/>
                <a:gd name="connsiteX1" fmla="*/ 146851 w 645645"/>
                <a:gd name="connsiteY1" fmla="*/ 8045 h 972622"/>
                <a:gd name="connsiteX2" fmla="*/ 60809 w 645645"/>
                <a:gd name="connsiteY2" fmla="*/ 224016 h 972622"/>
                <a:gd name="connsiteX3" fmla="*/ 16359 w 645645"/>
                <a:gd name="connsiteY3" fmla="*/ 541445 h 972622"/>
                <a:gd name="connsiteX4" fmla="*/ 62397 w 645645"/>
                <a:gd name="connsiteY4" fmla="*/ 903415 h 972622"/>
                <a:gd name="connsiteX5" fmla="*/ 645645 w 645645"/>
                <a:gd name="connsiteY5" fmla="*/ 878357 h 972622"/>
                <a:gd name="connsiteX6" fmla="*/ 461812 w 645645"/>
                <a:gd name="connsiteY6" fmla="*/ 103083 h 972622"/>
                <a:gd name="connsiteX0" fmla="*/ 308295 w 629289"/>
                <a:gd name="connsiteY0" fmla="*/ 53325 h 972622"/>
                <a:gd name="connsiteX1" fmla="*/ 130495 w 629289"/>
                <a:gd name="connsiteY1" fmla="*/ 8045 h 972622"/>
                <a:gd name="connsiteX2" fmla="*/ 44453 w 629289"/>
                <a:gd name="connsiteY2" fmla="*/ 224016 h 972622"/>
                <a:gd name="connsiteX3" fmla="*/ 3 w 629289"/>
                <a:gd name="connsiteY3" fmla="*/ 541445 h 972622"/>
                <a:gd name="connsiteX4" fmla="*/ 46041 w 629289"/>
                <a:gd name="connsiteY4" fmla="*/ 903415 h 972622"/>
                <a:gd name="connsiteX5" fmla="*/ 629289 w 629289"/>
                <a:gd name="connsiteY5" fmla="*/ 878357 h 972622"/>
                <a:gd name="connsiteX6" fmla="*/ 445456 w 629289"/>
                <a:gd name="connsiteY6" fmla="*/ 103083 h 972622"/>
                <a:gd name="connsiteX0" fmla="*/ 361439 w 682433"/>
                <a:gd name="connsiteY0" fmla="*/ 53325 h 960280"/>
                <a:gd name="connsiteX1" fmla="*/ 183639 w 682433"/>
                <a:gd name="connsiteY1" fmla="*/ 8045 h 960280"/>
                <a:gd name="connsiteX2" fmla="*/ 97597 w 682433"/>
                <a:gd name="connsiteY2" fmla="*/ 224016 h 960280"/>
                <a:gd name="connsiteX3" fmla="*/ 53147 w 682433"/>
                <a:gd name="connsiteY3" fmla="*/ 541445 h 960280"/>
                <a:gd name="connsiteX4" fmla="*/ 7745 w 682433"/>
                <a:gd name="connsiteY4" fmla="*/ 869927 h 960280"/>
                <a:gd name="connsiteX5" fmla="*/ 682433 w 682433"/>
                <a:gd name="connsiteY5" fmla="*/ 878357 h 960280"/>
                <a:gd name="connsiteX6" fmla="*/ 498600 w 682433"/>
                <a:gd name="connsiteY6" fmla="*/ 103083 h 960280"/>
                <a:gd name="connsiteX0" fmla="*/ 361439 w 682534"/>
                <a:gd name="connsiteY0" fmla="*/ 53325 h 931281"/>
                <a:gd name="connsiteX1" fmla="*/ 183639 w 682534"/>
                <a:gd name="connsiteY1" fmla="*/ 8045 h 931281"/>
                <a:gd name="connsiteX2" fmla="*/ 97597 w 682534"/>
                <a:gd name="connsiteY2" fmla="*/ 224016 h 931281"/>
                <a:gd name="connsiteX3" fmla="*/ 53147 w 682534"/>
                <a:gd name="connsiteY3" fmla="*/ 541445 h 931281"/>
                <a:gd name="connsiteX4" fmla="*/ 7745 w 682534"/>
                <a:gd name="connsiteY4" fmla="*/ 869927 h 931281"/>
                <a:gd name="connsiteX5" fmla="*/ 682433 w 682534"/>
                <a:gd name="connsiteY5" fmla="*/ 878357 h 931281"/>
                <a:gd name="connsiteX6" fmla="*/ 498600 w 682534"/>
                <a:gd name="connsiteY6" fmla="*/ 103083 h 93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534" h="931281">
                  <a:moveTo>
                    <a:pt x="361439" y="53325"/>
                  </a:moveTo>
                  <a:cubicBezTo>
                    <a:pt x="301643" y="34276"/>
                    <a:pt x="227613" y="-20404"/>
                    <a:pt x="183639" y="8045"/>
                  </a:cubicBezTo>
                  <a:cubicBezTo>
                    <a:pt x="139665" y="36494"/>
                    <a:pt x="119346" y="135116"/>
                    <a:pt x="97597" y="224016"/>
                  </a:cubicBezTo>
                  <a:cubicBezTo>
                    <a:pt x="75848" y="312916"/>
                    <a:pt x="68122" y="433793"/>
                    <a:pt x="53147" y="541445"/>
                  </a:cubicBezTo>
                  <a:cubicBezTo>
                    <a:pt x="38172" y="649097"/>
                    <a:pt x="-20936" y="813775"/>
                    <a:pt x="7745" y="869927"/>
                  </a:cubicBezTo>
                  <a:cubicBezTo>
                    <a:pt x="36426" y="926079"/>
                    <a:pt x="691905" y="970130"/>
                    <a:pt x="682433" y="878357"/>
                  </a:cubicBezTo>
                  <a:cubicBezTo>
                    <a:pt x="674231" y="758936"/>
                    <a:pt x="647296" y="438046"/>
                    <a:pt x="498600" y="103083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24" name="자유형 23"/>
            <p:cNvSpPr/>
            <p:nvPr/>
          </p:nvSpPr>
          <p:spPr>
            <a:xfrm rot="2376089" flipH="1">
              <a:off x="9573376" y="4194762"/>
              <a:ext cx="117868" cy="101798"/>
            </a:xfrm>
            <a:custGeom>
              <a:avLst/>
              <a:gdLst>
                <a:gd name="connsiteX0" fmla="*/ 0 w 199146"/>
                <a:gd name="connsiteY0" fmla="*/ 0 h 167640"/>
                <a:gd name="connsiteX1" fmla="*/ 193040 w 199146"/>
                <a:gd name="connsiteY1" fmla="*/ 40640 h 167640"/>
                <a:gd name="connsiteX2" fmla="*/ 132080 w 199146"/>
                <a:gd name="connsiteY2" fmla="*/ 16764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146" h="167640">
                  <a:moveTo>
                    <a:pt x="0" y="0"/>
                  </a:moveTo>
                  <a:cubicBezTo>
                    <a:pt x="85513" y="6350"/>
                    <a:pt x="171027" y="12700"/>
                    <a:pt x="193040" y="40640"/>
                  </a:cubicBezTo>
                  <a:cubicBezTo>
                    <a:pt x="215053" y="68580"/>
                    <a:pt x="173566" y="118110"/>
                    <a:pt x="132080" y="167640"/>
                  </a:cubicBezTo>
                </a:path>
              </a:pathLst>
            </a:custGeom>
            <a:solidFill>
              <a:srgbClr val="F8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25" name="자유형 24"/>
            <p:cNvSpPr/>
            <p:nvPr/>
          </p:nvSpPr>
          <p:spPr>
            <a:xfrm rot="6836819" flipH="1">
              <a:off x="9743302" y="3768531"/>
              <a:ext cx="709603" cy="1170949"/>
            </a:xfrm>
            <a:custGeom>
              <a:avLst/>
              <a:gdLst>
                <a:gd name="connsiteX0" fmla="*/ 240083 w 325808"/>
                <a:gd name="connsiteY0" fmla="*/ 0 h 533578"/>
                <a:gd name="connsiteX1" fmla="*/ 135308 w 325808"/>
                <a:gd name="connsiteY1" fmla="*/ 90488 h 533578"/>
                <a:gd name="connsiteX2" fmla="*/ 6720 w 325808"/>
                <a:gd name="connsiteY2" fmla="*/ 376238 h 533578"/>
                <a:gd name="connsiteX3" fmla="*/ 40058 w 325808"/>
                <a:gd name="connsiteY3" fmla="*/ 533400 h 533578"/>
                <a:gd name="connsiteX4" fmla="*/ 225795 w 325808"/>
                <a:gd name="connsiteY4" fmla="*/ 400050 h 533578"/>
                <a:gd name="connsiteX5" fmla="*/ 325808 w 325808"/>
                <a:gd name="connsiteY5" fmla="*/ 85725 h 533578"/>
                <a:gd name="connsiteX0" fmla="*/ 238907 w 324632"/>
                <a:gd name="connsiteY0" fmla="*/ 0 h 595412"/>
                <a:gd name="connsiteX1" fmla="*/ 134132 w 324632"/>
                <a:gd name="connsiteY1" fmla="*/ 90488 h 595412"/>
                <a:gd name="connsiteX2" fmla="*/ 5544 w 324632"/>
                <a:gd name="connsiteY2" fmla="*/ 376238 h 595412"/>
                <a:gd name="connsiteX3" fmla="*/ 43644 w 324632"/>
                <a:gd name="connsiteY3" fmla="*/ 595312 h 595412"/>
                <a:gd name="connsiteX4" fmla="*/ 224619 w 324632"/>
                <a:gd name="connsiteY4" fmla="*/ 400050 h 595412"/>
                <a:gd name="connsiteX5" fmla="*/ 324632 w 324632"/>
                <a:gd name="connsiteY5" fmla="*/ 85725 h 595412"/>
                <a:gd name="connsiteX0" fmla="*/ 237784 w 323509"/>
                <a:gd name="connsiteY0" fmla="*/ 0 h 595430"/>
                <a:gd name="connsiteX1" fmla="*/ 133009 w 323509"/>
                <a:gd name="connsiteY1" fmla="*/ 90488 h 595430"/>
                <a:gd name="connsiteX2" fmla="*/ 4421 w 323509"/>
                <a:gd name="connsiteY2" fmla="*/ 376238 h 595430"/>
                <a:gd name="connsiteX3" fmla="*/ 42521 w 323509"/>
                <a:gd name="connsiteY3" fmla="*/ 595312 h 595430"/>
                <a:gd name="connsiteX4" fmla="*/ 166346 w 323509"/>
                <a:gd name="connsiteY4" fmla="*/ 347662 h 595430"/>
                <a:gd name="connsiteX5" fmla="*/ 323509 w 323509"/>
                <a:gd name="connsiteY5" fmla="*/ 85725 h 595430"/>
                <a:gd name="connsiteX0" fmla="*/ 253311 w 339036"/>
                <a:gd name="connsiteY0" fmla="*/ 0 h 598621"/>
                <a:gd name="connsiteX1" fmla="*/ 148536 w 339036"/>
                <a:gd name="connsiteY1" fmla="*/ 90488 h 598621"/>
                <a:gd name="connsiteX2" fmla="*/ 19948 w 339036"/>
                <a:gd name="connsiteY2" fmla="*/ 376238 h 598621"/>
                <a:gd name="connsiteX3" fmla="*/ 58048 w 339036"/>
                <a:gd name="connsiteY3" fmla="*/ 595312 h 598621"/>
                <a:gd name="connsiteX4" fmla="*/ 181873 w 339036"/>
                <a:gd name="connsiteY4" fmla="*/ 347662 h 598621"/>
                <a:gd name="connsiteX5" fmla="*/ 339036 w 339036"/>
                <a:gd name="connsiteY5" fmla="*/ 85725 h 598621"/>
                <a:gd name="connsiteX0" fmla="*/ 235074 w 339036"/>
                <a:gd name="connsiteY0" fmla="*/ 0 h 616605"/>
                <a:gd name="connsiteX1" fmla="*/ 148536 w 339036"/>
                <a:gd name="connsiteY1" fmla="*/ 108472 h 616605"/>
                <a:gd name="connsiteX2" fmla="*/ 19948 w 339036"/>
                <a:gd name="connsiteY2" fmla="*/ 394222 h 616605"/>
                <a:gd name="connsiteX3" fmla="*/ 58048 w 339036"/>
                <a:gd name="connsiteY3" fmla="*/ 613296 h 616605"/>
                <a:gd name="connsiteX4" fmla="*/ 181873 w 339036"/>
                <a:gd name="connsiteY4" fmla="*/ 365646 h 616605"/>
                <a:gd name="connsiteX5" fmla="*/ 339036 w 339036"/>
                <a:gd name="connsiteY5" fmla="*/ 103709 h 616605"/>
                <a:gd name="connsiteX0" fmla="*/ 235074 w 339036"/>
                <a:gd name="connsiteY0" fmla="*/ 0 h 616605"/>
                <a:gd name="connsiteX1" fmla="*/ 148536 w 339036"/>
                <a:gd name="connsiteY1" fmla="*/ 108472 h 616605"/>
                <a:gd name="connsiteX2" fmla="*/ 19948 w 339036"/>
                <a:gd name="connsiteY2" fmla="*/ 394222 h 616605"/>
                <a:gd name="connsiteX3" fmla="*/ 58048 w 339036"/>
                <a:gd name="connsiteY3" fmla="*/ 613296 h 616605"/>
                <a:gd name="connsiteX4" fmla="*/ 181873 w 339036"/>
                <a:gd name="connsiteY4" fmla="*/ 365646 h 616605"/>
                <a:gd name="connsiteX5" fmla="*/ 339036 w 339036"/>
                <a:gd name="connsiteY5" fmla="*/ 103709 h 616605"/>
                <a:gd name="connsiteX0" fmla="*/ 220428 w 324390"/>
                <a:gd name="connsiteY0" fmla="*/ 0 h 614664"/>
                <a:gd name="connsiteX1" fmla="*/ 133890 w 324390"/>
                <a:gd name="connsiteY1" fmla="*/ 108472 h 614664"/>
                <a:gd name="connsiteX2" fmla="*/ 5302 w 324390"/>
                <a:gd name="connsiteY2" fmla="*/ 394222 h 614664"/>
                <a:gd name="connsiteX3" fmla="*/ 43402 w 324390"/>
                <a:gd name="connsiteY3" fmla="*/ 613296 h 614664"/>
                <a:gd name="connsiteX4" fmla="*/ 213649 w 324390"/>
                <a:gd name="connsiteY4" fmla="*/ 289952 h 614664"/>
                <a:gd name="connsiteX5" fmla="*/ 324390 w 324390"/>
                <a:gd name="connsiteY5" fmla="*/ 103709 h 614664"/>
                <a:gd name="connsiteX0" fmla="*/ 220428 w 324936"/>
                <a:gd name="connsiteY0" fmla="*/ 0 h 614664"/>
                <a:gd name="connsiteX1" fmla="*/ 133890 w 324936"/>
                <a:gd name="connsiteY1" fmla="*/ 108472 h 614664"/>
                <a:gd name="connsiteX2" fmla="*/ 5302 w 324936"/>
                <a:gd name="connsiteY2" fmla="*/ 394222 h 614664"/>
                <a:gd name="connsiteX3" fmla="*/ 43402 w 324936"/>
                <a:gd name="connsiteY3" fmla="*/ 613296 h 614664"/>
                <a:gd name="connsiteX4" fmla="*/ 213649 w 324936"/>
                <a:gd name="connsiteY4" fmla="*/ 289952 h 614664"/>
                <a:gd name="connsiteX5" fmla="*/ 324936 w 324936"/>
                <a:gd name="connsiteY5" fmla="*/ 82111 h 614664"/>
                <a:gd name="connsiteX0" fmla="*/ 220428 w 324936"/>
                <a:gd name="connsiteY0" fmla="*/ 0 h 614664"/>
                <a:gd name="connsiteX1" fmla="*/ 133890 w 324936"/>
                <a:gd name="connsiteY1" fmla="*/ 108472 h 614664"/>
                <a:gd name="connsiteX2" fmla="*/ 5302 w 324936"/>
                <a:gd name="connsiteY2" fmla="*/ 394222 h 614664"/>
                <a:gd name="connsiteX3" fmla="*/ 43402 w 324936"/>
                <a:gd name="connsiteY3" fmla="*/ 613296 h 614664"/>
                <a:gd name="connsiteX4" fmla="*/ 213649 w 324936"/>
                <a:gd name="connsiteY4" fmla="*/ 289952 h 614664"/>
                <a:gd name="connsiteX5" fmla="*/ 324936 w 324936"/>
                <a:gd name="connsiteY5" fmla="*/ 82111 h 614664"/>
                <a:gd name="connsiteX0" fmla="*/ 254785 w 359293"/>
                <a:gd name="connsiteY0" fmla="*/ 0 h 620376"/>
                <a:gd name="connsiteX1" fmla="*/ 168247 w 359293"/>
                <a:gd name="connsiteY1" fmla="*/ 108472 h 620376"/>
                <a:gd name="connsiteX2" fmla="*/ 2784 w 359293"/>
                <a:gd name="connsiteY2" fmla="*/ 480438 h 620376"/>
                <a:gd name="connsiteX3" fmla="*/ 77759 w 359293"/>
                <a:gd name="connsiteY3" fmla="*/ 613296 h 620376"/>
                <a:gd name="connsiteX4" fmla="*/ 248006 w 359293"/>
                <a:gd name="connsiteY4" fmla="*/ 289952 h 620376"/>
                <a:gd name="connsiteX5" fmla="*/ 359293 w 359293"/>
                <a:gd name="connsiteY5" fmla="*/ 82111 h 620376"/>
                <a:gd name="connsiteX0" fmla="*/ 253123 w 357631"/>
                <a:gd name="connsiteY0" fmla="*/ 0 h 619472"/>
                <a:gd name="connsiteX1" fmla="*/ 127878 w 357631"/>
                <a:gd name="connsiteY1" fmla="*/ 211698 h 619472"/>
                <a:gd name="connsiteX2" fmla="*/ 1122 w 357631"/>
                <a:gd name="connsiteY2" fmla="*/ 480438 h 619472"/>
                <a:gd name="connsiteX3" fmla="*/ 76097 w 357631"/>
                <a:gd name="connsiteY3" fmla="*/ 613296 h 619472"/>
                <a:gd name="connsiteX4" fmla="*/ 246344 w 357631"/>
                <a:gd name="connsiteY4" fmla="*/ 289952 h 619472"/>
                <a:gd name="connsiteX5" fmla="*/ 357631 w 357631"/>
                <a:gd name="connsiteY5" fmla="*/ 82111 h 619472"/>
                <a:gd name="connsiteX0" fmla="*/ 241460 w 345968"/>
                <a:gd name="connsiteY0" fmla="*/ 0 h 620905"/>
                <a:gd name="connsiteX1" fmla="*/ 116215 w 345968"/>
                <a:gd name="connsiteY1" fmla="*/ 211698 h 620905"/>
                <a:gd name="connsiteX2" fmla="*/ 1392 w 345968"/>
                <a:gd name="connsiteY2" fmla="*/ 493590 h 620905"/>
                <a:gd name="connsiteX3" fmla="*/ 64434 w 345968"/>
                <a:gd name="connsiteY3" fmla="*/ 613296 h 620905"/>
                <a:gd name="connsiteX4" fmla="*/ 234681 w 345968"/>
                <a:gd name="connsiteY4" fmla="*/ 289952 h 620905"/>
                <a:gd name="connsiteX5" fmla="*/ 345968 w 345968"/>
                <a:gd name="connsiteY5" fmla="*/ 82111 h 620905"/>
                <a:gd name="connsiteX0" fmla="*/ 240989 w 345497"/>
                <a:gd name="connsiteY0" fmla="*/ 0 h 615650"/>
                <a:gd name="connsiteX1" fmla="*/ 115744 w 345497"/>
                <a:gd name="connsiteY1" fmla="*/ 211698 h 615650"/>
                <a:gd name="connsiteX2" fmla="*/ 921 w 345497"/>
                <a:gd name="connsiteY2" fmla="*/ 493590 h 615650"/>
                <a:gd name="connsiteX3" fmla="*/ 63963 w 345497"/>
                <a:gd name="connsiteY3" fmla="*/ 613296 h 615650"/>
                <a:gd name="connsiteX4" fmla="*/ 104326 w 345497"/>
                <a:gd name="connsiteY4" fmla="*/ 550275 h 615650"/>
                <a:gd name="connsiteX5" fmla="*/ 234210 w 345497"/>
                <a:gd name="connsiteY5" fmla="*/ 289952 h 615650"/>
                <a:gd name="connsiteX6" fmla="*/ 345497 w 345497"/>
                <a:gd name="connsiteY6" fmla="*/ 82111 h 615650"/>
                <a:gd name="connsiteX0" fmla="*/ 247955 w 352463"/>
                <a:gd name="connsiteY0" fmla="*/ 0 h 613353"/>
                <a:gd name="connsiteX1" fmla="*/ 122710 w 352463"/>
                <a:gd name="connsiteY1" fmla="*/ 211698 h 613353"/>
                <a:gd name="connsiteX2" fmla="*/ 7887 w 352463"/>
                <a:gd name="connsiteY2" fmla="*/ 493590 h 613353"/>
                <a:gd name="connsiteX3" fmla="*/ 16766 w 352463"/>
                <a:gd name="connsiteY3" fmla="*/ 560268 h 613353"/>
                <a:gd name="connsiteX4" fmla="*/ 70929 w 352463"/>
                <a:gd name="connsiteY4" fmla="*/ 613296 h 613353"/>
                <a:gd name="connsiteX5" fmla="*/ 111292 w 352463"/>
                <a:gd name="connsiteY5" fmla="*/ 550275 h 613353"/>
                <a:gd name="connsiteX6" fmla="*/ 241176 w 352463"/>
                <a:gd name="connsiteY6" fmla="*/ 289952 h 613353"/>
                <a:gd name="connsiteX7" fmla="*/ 352463 w 352463"/>
                <a:gd name="connsiteY7" fmla="*/ 82111 h 613353"/>
                <a:gd name="connsiteX0" fmla="*/ 283995 w 388503"/>
                <a:gd name="connsiteY0" fmla="*/ 0 h 613392"/>
                <a:gd name="connsiteX1" fmla="*/ 158750 w 388503"/>
                <a:gd name="connsiteY1" fmla="*/ 211698 h 613392"/>
                <a:gd name="connsiteX2" fmla="*/ 43927 w 388503"/>
                <a:gd name="connsiteY2" fmla="*/ 493590 h 613392"/>
                <a:gd name="connsiteX3" fmla="*/ 2391 w 388503"/>
                <a:gd name="connsiteY3" fmla="*/ 562849 h 613392"/>
                <a:gd name="connsiteX4" fmla="*/ 106969 w 388503"/>
                <a:gd name="connsiteY4" fmla="*/ 613296 h 613392"/>
                <a:gd name="connsiteX5" fmla="*/ 147332 w 388503"/>
                <a:gd name="connsiteY5" fmla="*/ 550275 h 613392"/>
                <a:gd name="connsiteX6" fmla="*/ 277216 w 388503"/>
                <a:gd name="connsiteY6" fmla="*/ 289952 h 613392"/>
                <a:gd name="connsiteX7" fmla="*/ 388503 w 388503"/>
                <a:gd name="connsiteY7" fmla="*/ 82111 h 613392"/>
                <a:gd name="connsiteX0" fmla="*/ 283282 w 387790"/>
                <a:gd name="connsiteY0" fmla="*/ 0 h 613392"/>
                <a:gd name="connsiteX1" fmla="*/ 158037 w 387790"/>
                <a:gd name="connsiteY1" fmla="*/ 211698 h 613392"/>
                <a:gd name="connsiteX2" fmla="*/ 58500 w 387790"/>
                <a:gd name="connsiteY2" fmla="*/ 448066 h 613392"/>
                <a:gd name="connsiteX3" fmla="*/ 1678 w 387790"/>
                <a:gd name="connsiteY3" fmla="*/ 562849 h 613392"/>
                <a:gd name="connsiteX4" fmla="*/ 106256 w 387790"/>
                <a:gd name="connsiteY4" fmla="*/ 613296 h 613392"/>
                <a:gd name="connsiteX5" fmla="*/ 146619 w 387790"/>
                <a:gd name="connsiteY5" fmla="*/ 550275 h 613392"/>
                <a:gd name="connsiteX6" fmla="*/ 276503 w 387790"/>
                <a:gd name="connsiteY6" fmla="*/ 289952 h 613392"/>
                <a:gd name="connsiteX7" fmla="*/ 387790 w 387790"/>
                <a:gd name="connsiteY7" fmla="*/ 82111 h 613392"/>
                <a:gd name="connsiteX0" fmla="*/ 265837 w 370345"/>
                <a:gd name="connsiteY0" fmla="*/ 0 h 614750"/>
                <a:gd name="connsiteX1" fmla="*/ 140592 w 370345"/>
                <a:gd name="connsiteY1" fmla="*/ 211698 h 614750"/>
                <a:gd name="connsiteX2" fmla="*/ 41055 w 370345"/>
                <a:gd name="connsiteY2" fmla="*/ 448066 h 614750"/>
                <a:gd name="connsiteX3" fmla="*/ 2393 w 370345"/>
                <a:gd name="connsiteY3" fmla="*/ 509921 h 614750"/>
                <a:gd name="connsiteX4" fmla="*/ 88811 w 370345"/>
                <a:gd name="connsiteY4" fmla="*/ 613296 h 614750"/>
                <a:gd name="connsiteX5" fmla="*/ 129174 w 370345"/>
                <a:gd name="connsiteY5" fmla="*/ 550275 h 614750"/>
                <a:gd name="connsiteX6" fmla="*/ 259058 w 370345"/>
                <a:gd name="connsiteY6" fmla="*/ 289952 h 614750"/>
                <a:gd name="connsiteX7" fmla="*/ 370345 w 370345"/>
                <a:gd name="connsiteY7" fmla="*/ 82111 h 614750"/>
                <a:gd name="connsiteX0" fmla="*/ 265837 w 370345"/>
                <a:gd name="connsiteY0" fmla="*/ 0 h 614750"/>
                <a:gd name="connsiteX1" fmla="*/ 140592 w 370345"/>
                <a:gd name="connsiteY1" fmla="*/ 211698 h 614750"/>
                <a:gd name="connsiteX2" fmla="*/ 41055 w 370345"/>
                <a:gd name="connsiteY2" fmla="*/ 448066 h 614750"/>
                <a:gd name="connsiteX3" fmla="*/ 2393 w 370345"/>
                <a:gd name="connsiteY3" fmla="*/ 509921 h 614750"/>
                <a:gd name="connsiteX4" fmla="*/ 88811 w 370345"/>
                <a:gd name="connsiteY4" fmla="*/ 613296 h 614750"/>
                <a:gd name="connsiteX5" fmla="*/ 129174 w 370345"/>
                <a:gd name="connsiteY5" fmla="*/ 550275 h 614750"/>
                <a:gd name="connsiteX6" fmla="*/ 259058 w 370345"/>
                <a:gd name="connsiteY6" fmla="*/ 289952 h 614750"/>
                <a:gd name="connsiteX7" fmla="*/ 370345 w 370345"/>
                <a:gd name="connsiteY7" fmla="*/ 82111 h 614750"/>
                <a:gd name="connsiteX0" fmla="*/ 265704 w 370212"/>
                <a:gd name="connsiteY0" fmla="*/ 0 h 614750"/>
                <a:gd name="connsiteX1" fmla="*/ 140459 w 370212"/>
                <a:gd name="connsiteY1" fmla="*/ 211698 h 614750"/>
                <a:gd name="connsiteX2" fmla="*/ 40922 w 370212"/>
                <a:gd name="connsiteY2" fmla="*/ 448066 h 614750"/>
                <a:gd name="connsiteX3" fmla="*/ 2260 w 370212"/>
                <a:gd name="connsiteY3" fmla="*/ 509921 h 614750"/>
                <a:gd name="connsiteX4" fmla="*/ 88678 w 370212"/>
                <a:gd name="connsiteY4" fmla="*/ 613296 h 614750"/>
                <a:gd name="connsiteX5" fmla="*/ 129041 w 370212"/>
                <a:gd name="connsiteY5" fmla="*/ 550275 h 614750"/>
                <a:gd name="connsiteX6" fmla="*/ 258925 w 370212"/>
                <a:gd name="connsiteY6" fmla="*/ 289952 h 614750"/>
                <a:gd name="connsiteX7" fmla="*/ 370212 w 370212"/>
                <a:gd name="connsiteY7" fmla="*/ 82111 h 614750"/>
                <a:gd name="connsiteX0" fmla="*/ 272423 w 376931"/>
                <a:gd name="connsiteY0" fmla="*/ 0 h 613945"/>
                <a:gd name="connsiteX1" fmla="*/ 147178 w 376931"/>
                <a:gd name="connsiteY1" fmla="*/ 211698 h 613945"/>
                <a:gd name="connsiteX2" fmla="*/ 47641 w 376931"/>
                <a:gd name="connsiteY2" fmla="*/ 448066 h 613945"/>
                <a:gd name="connsiteX3" fmla="*/ 2130 w 376931"/>
                <a:gd name="connsiteY3" fmla="*/ 526687 h 613945"/>
                <a:gd name="connsiteX4" fmla="*/ 95397 w 376931"/>
                <a:gd name="connsiteY4" fmla="*/ 613296 h 613945"/>
                <a:gd name="connsiteX5" fmla="*/ 135760 w 376931"/>
                <a:gd name="connsiteY5" fmla="*/ 550275 h 613945"/>
                <a:gd name="connsiteX6" fmla="*/ 265644 w 376931"/>
                <a:gd name="connsiteY6" fmla="*/ 289952 h 613945"/>
                <a:gd name="connsiteX7" fmla="*/ 376931 w 376931"/>
                <a:gd name="connsiteY7" fmla="*/ 82111 h 613945"/>
                <a:gd name="connsiteX0" fmla="*/ 276214 w 380722"/>
                <a:gd name="connsiteY0" fmla="*/ 0 h 614595"/>
                <a:gd name="connsiteX1" fmla="*/ 150969 w 380722"/>
                <a:gd name="connsiteY1" fmla="*/ 211698 h 614595"/>
                <a:gd name="connsiteX2" fmla="*/ 51432 w 380722"/>
                <a:gd name="connsiteY2" fmla="*/ 448066 h 614595"/>
                <a:gd name="connsiteX3" fmla="*/ 2063 w 380722"/>
                <a:gd name="connsiteY3" fmla="*/ 512922 h 614595"/>
                <a:gd name="connsiteX4" fmla="*/ 99188 w 380722"/>
                <a:gd name="connsiteY4" fmla="*/ 613296 h 614595"/>
                <a:gd name="connsiteX5" fmla="*/ 139551 w 380722"/>
                <a:gd name="connsiteY5" fmla="*/ 550275 h 614595"/>
                <a:gd name="connsiteX6" fmla="*/ 269435 w 380722"/>
                <a:gd name="connsiteY6" fmla="*/ 289952 h 614595"/>
                <a:gd name="connsiteX7" fmla="*/ 380722 w 380722"/>
                <a:gd name="connsiteY7" fmla="*/ 82111 h 614595"/>
                <a:gd name="connsiteX0" fmla="*/ 274157 w 378665"/>
                <a:gd name="connsiteY0" fmla="*/ 0 h 614595"/>
                <a:gd name="connsiteX1" fmla="*/ 148912 w 378665"/>
                <a:gd name="connsiteY1" fmla="*/ 211698 h 614595"/>
                <a:gd name="connsiteX2" fmla="*/ 49375 w 378665"/>
                <a:gd name="connsiteY2" fmla="*/ 448066 h 614595"/>
                <a:gd name="connsiteX3" fmla="*/ 6 w 378665"/>
                <a:gd name="connsiteY3" fmla="*/ 512922 h 614595"/>
                <a:gd name="connsiteX4" fmla="*/ 97131 w 378665"/>
                <a:gd name="connsiteY4" fmla="*/ 613296 h 614595"/>
                <a:gd name="connsiteX5" fmla="*/ 137494 w 378665"/>
                <a:gd name="connsiteY5" fmla="*/ 550275 h 614595"/>
                <a:gd name="connsiteX6" fmla="*/ 267378 w 378665"/>
                <a:gd name="connsiteY6" fmla="*/ 289952 h 614595"/>
                <a:gd name="connsiteX7" fmla="*/ 378665 w 378665"/>
                <a:gd name="connsiteY7" fmla="*/ 82111 h 614595"/>
                <a:gd name="connsiteX0" fmla="*/ 269871 w 374379"/>
                <a:gd name="connsiteY0" fmla="*/ 0 h 613880"/>
                <a:gd name="connsiteX1" fmla="*/ 144626 w 374379"/>
                <a:gd name="connsiteY1" fmla="*/ 211698 h 613880"/>
                <a:gd name="connsiteX2" fmla="*/ 45089 w 374379"/>
                <a:gd name="connsiteY2" fmla="*/ 448066 h 613880"/>
                <a:gd name="connsiteX3" fmla="*/ 6 w 374379"/>
                <a:gd name="connsiteY3" fmla="*/ 528217 h 613880"/>
                <a:gd name="connsiteX4" fmla="*/ 92845 w 374379"/>
                <a:gd name="connsiteY4" fmla="*/ 613296 h 613880"/>
                <a:gd name="connsiteX5" fmla="*/ 133208 w 374379"/>
                <a:gd name="connsiteY5" fmla="*/ 550275 h 613880"/>
                <a:gd name="connsiteX6" fmla="*/ 263092 w 374379"/>
                <a:gd name="connsiteY6" fmla="*/ 289952 h 613880"/>
                <a:gd name="connsiteX7" fmla="*/ 374379 w 374379"/>
                <a:gd name="connsiteY7" fmla="*/ 82111 h 613880"/>
                <a:gd name="connsiteX0" fmla="*/ 269871 w 374379"/>
                <a:gd name="connsiteY0" fmla="*/ 0 h 614366"/>
                <a:gd name="connsiteX1" fmla="*/ 144626 w 374379"/>
                <a:gd name="connsiteY1" fmla="*/ 211698 h 614366"/>
                <a:gd name="connsiteX2" fmla="*/ 45089 w 374379"/>
                <a:gd name="connsiteY2" fmla="*/ 448066 h 614366"/>
                <a:gd name="connsiteX3" fmla="*/ 6 w 374379"/>
                <a:gd name="connsiteY3" fmla="*/ 528217 h 614366"/>
                <a:gd name="connsiteX4" fmla="*/ 92845 w 374379"/>
                <a:gd name="connsiteY4" fmla="*/ 613296 h 614366"/>
                <a:gd name="connsiteX5" fmla="*/ 123485 w 374379"/>
                <a:gd name="connsiteY5" fmla="*/ 574445 h 614366"/>
                <a:gd name="connsiteX6" fmla="*/ 133208 w 374379"/>
                <a:gd name="connsiteY6" fmla="*/ 550275 h 614366"/>
                <a:gd name="connsiteX7" fmla="*/ 263092 w 374379"/>
                <a:gd name="connsiteY7" fmla="*/ 289952 h 614366"/>
                <a:gd name="connsiteX8" fmla="*/ 374379 w 374379"/>
                <a:gd name="connsiteY8" fmla="*/ 82111 h 614366"/>
                <a:gd name="connsiteX0" fmla="*/ 269871 w 374379"/>
                <a:gd name="connsiteY0" fmla="*/ 0 h 615443"/>
                <a:gd name="connsiteX1" fmla="*/ 144626 w 374379"/>
                <a:gd name="connsiteY1" fmla="*/ 211698 h 615443"/>
                <a:gd name="connsiteX2" fmla="*/ 45089 w 374379"/>
                <a:gd name="connsiteY2" fmla="*/ 448066 h 615443"/>
                <a:gd name="connsiteX3" fmla="*/ 6 w 374379"/>
                <a:gd name="connsiteY3" fmla="*/ 528217 h 615443"/>
                <a:gd name="connsiteX4" fmla="*/ 92845 w 374379"/>
                <a:gd name="connsiteY4" fmla="*/ 613296 h 615443"/>
                <a:gd name="connsiteX5" fmla="*/ 156588 w 374379"/>
                <a:gd name="connsiteY5" fmla="*/ 586613 h 615443"/>
                <a:gd name="connsiteX6" fmla="*/ 133208 w 374379"/>
                <a:gd name="connsiteY6" fmla="*/ 550275 h 615443"/>
                <a:gd name="connsiteX7" fmla="*/ 263092 w 374379"/>
                <a:gd name="connsiteY7" fmla="*/ 289952 h 615443"/>
                <a:gd name="connsiteX8" fmla="*/ 374379 w 374379"/>
                <a:gd name="connsiteY8" fmla="*/ 82111 h 615443"/>
                <a:gd name="connsiteX0" fmla="*/ 269871 w 374379"/>
                <a:gd name="connsiteY0" fmla="*/ 0 h 615443"/>
                <a:gd name="connsiteX1" fmla="*/ 144626 w 374379"/>
                <a:gd name="connsiteY1" fmla="*/ 211698 h 615443"/>
                <a:gd name="connsiteX2" fmla="*/ 45089 w 374379"/>
                <a:gd name="connsiteY2" fmla="*/ 448066 h 615443"/>
                <a:gd name="connsiteX3" fmla="*/ 6 w 374379"/>
                <a:gd name="connsiteY3" fmla="*/ 528217 h 615443"/>
                <a:gd name="connsiteX4" fmla="*/ 92845 w 374379"/>
                <a:gd name="connsiteY4" fmla="*/ 613296 h 615443"/>
                <a:gd name="connsiteX5" fmla="*/ 156588 w 374379"/>
                <a:gd name="connsiteY5" fmla="*/ 586613 h 615443"/>
                <a:gd name="connsiteX6" fmla="*/ 152167 w 374379"/>
                <a:gd name="connsiteY6" fmla="*/ 511970 h 615443"/>
                <a:gd name="connsiteX7" fmla="*/ 263092 w 374379"/>
                <a:gd name="connsiteY7" fmla="*/ 289952 h 615443"/>
                <a:gd name="connsiteX8" fmla="*/ 374379 w 374379"/>
                <a:gd name="connsiteY8" fmla="*/ 82111 h 615443"/>
                <a:gd name="connsiteX0" fmla="*/ 269871 w 374379"/>
                <a:gd name="connsiteY0" fmla="*/ 0 h 614016"/>
                <a:gd name="connsiteX1" fmla="*/ 144626 w 374379"/>
                <a:gd name="connsiteY1" fmla="*/ 211698 h 614016"/>
                <a:gd name="connsiteX2" fmla="*/ 45089 w 374379"/>
                <a:gd name="connsiteY2" fmla="*/ 448066 h 614016"/>
                <a:gd name="connsiteX3" fmla="*/ 6 w 374379"/>
                <a:gd name="connsiteY3" fmla="*/ 528217 h 614016"/>
                <a:gd name="connsiteX4" fmla="*/ 92845 w 374379"/>
                <a:gd name="connsiteY4" fmla="*/ 613296 h 614016"/>
                <a:gd name="connsiteX5" fmla="*/ 169556 w 374379"/>
                <a:gd name="connsiteY5" fmla="*/ 568133 h 614016"/>
                <a:gd name="connsiteX6" fmla="*/ 152167 w 374379"/>
                <a:gd name="connsiteY6" fmla="*/ 511970 h 614016"/>
                <a:gd name="connsiteX7" fmla="*/ 263092 w 374379"/>
                <a:gd name="connsiteY7" fmla="*/ 289952 h 614016"/>
                <a:gd name="connsiteX8" fmla="*/ 374379 w 374379"/>
                <a:gd name="connsiteY8" fmla="*/ 82111 h 614016"/>
                <a:gd name="connsiteX0" fmla="*/ 269871 w 374379"/>
                <a:gd name="connsiteY0" fmla="*/ 0 h 614122"/>
                <a:gd name="connsiteX1" fmla="*/ 144626 w 374379"/>
                <a:gd name="connsiteY1" fmla="*/ 211698 h 614122"/>
                <a:gd name="connsiteX2" fmla="*/ 45089 w 374379"/>
                <a:gd name="connsiteY2" fmla="*/ 448066 h 614122"/>
                <a:gd name="connsiteX3" fmla="*/ 6 w 374379"/>
                <a:gd name="connsiteY3" fmla="*/ 528217 h 614122"/>
                <a:gd name="connsiteX4" fmla="*/ 92845 w 374379"/>
                <a:gd name="connsiteY4" fmla="*/ 613296 h 614122"/>
                <a:gd name="connsiteX5" fmla="*/ 169556 w 374379"/>
                <a:gd name="connsiteY5" fmla="*/ 568133 h 614122"/>
                <a:gd name="connsiteX6" fmla="*/ 152167 w 374379"/>
                <a:gd name="connsiteY6" fmla="*/ 511970 h 614122"/>
                <a:gd name="connsiteX7" fmla="*/ 263092 w 374379"/>
                <a:gd name="connsiteY7" fmla="*/ 289952 h 614122"/>
                <a:gd name="connsiteX8" fmla="*/ 374379 w 374379"/>
                <a:gd name="connsiteY8" fmla="*/ 82111 h 614122"/>
                <a:gd name="connsiteX0" fmla="*/ 270204 w 374712"/>
                <a:gd name="connsiteY0" fmla="*/ 0 h 614122"/>
                <a:gd name="connsiteX1" fmla="*/ 144959 w 374712"/>
                <a:gd name="connsiteY1" fmla="*/ 211698 h 614122"/>
                <a:gd name="connsiteX2" fmla="*/ 64994 w 374712"/>
                <a:gd name="connsiteY2" fmla="*/ 417837 h 614122"/>
                <a:gd name="connsiteX3" fmla="*/ 339 w 374712"/>
                <a:gd name="connsiteY3" fmla="*/ 528217 h 614122"/>
                <a:gd name="connsiteX4" fmla="*/ 93178 w 374712"/>
                <a:gd name="connsiteY4" fmla="*/ 613296 h 614122"/>
                <a:gd name="connsiteX5" fmla="*/ 169889 w 374712"/>
                <a:gd name="connsiteY5" fmla="*/ 568133 h 614122"/>
                <a:gd name="connsiteX6" fmla="*/ 152500 w 374712"/>
                <a:gd name="connsiteY6" fmla="*/ 511970 h 614122"/>
                <a:gd name="connsiteX7" fmla="*/ 263425 w 374712"/>
                <a:gd name="connsiteY7" fmla="*/ 289952 h 614122"/>
                <a:gd name="connsiteX8" fmla="*/ 374712 w 374712"/>
                <a:gd name="connsiteY8" fmla="*/ 82111 h 614122"/>
                <a:gd name="connsiteX0" fmla="*/ 269986 w 374494"/>
                <a:gd name="connsiteY0" fmla="*/ 0 h 614122"/>
                <a:gd name="connsiteX1" fmla="*/ 144741 w 374494"/>
                <a:gd name="connsiteY1" fmla="*/ 211698 h 614122"/>
                <a:gd name="connsiteX2" fmla="*/ 74937 w 374494"/>
                <a:gd name="connsiteY2" fmla="*/ 436435 h 614122"/>
                <a:gd name="connsiteX3" fmla="*/ 121 w 374494"/>
                <a:gd name="connsiteY3" fmla="*/ 528217 h 614122"/>
                <a:gd name="connsiteX4" fmla="*/ 92960 w 374494"/>
                <a:gd name="connsiteY4" fmla="*/ 613296 h 614122"/>
                <a:gd name="connsiteX5" fmla="*/ 169671 w 374494"/>
                <a:gd name="connsiteY5" fmla="*/ 568133 h 614122"/>
                <a:gd name="connsiteX6" fmla="*/ 152282 w 374494"/>
                <a:gd name="connsiteY6" fmla="*/ 511970 h 614122"/>
                <a:gd name="connsiteX7" fmla="*/ 263207 w 374494"/>
                <a:gd name="connsiteY7" fmla="*/ 289952 h 614122"/>
                <a:gd name="connsiteX8" fmla="*/ 374494 w 374494"/>
                <a:gd name="connsiteY8" fmla="*/ 82111 h 614122"/>
                <a:gd name="connsiteX0" fmla="*/ 269964 w 374472"/>
                <a:gd name="connsiteY0" fmla="*/ 0 h 614122"/>
                <a:gd name="connsiteX1" fmla="*/ 144719 w 374472"/>
                <a:gd name="connsiteY1" fmla="*/ 211698 h 614122"/>
                <a:gd name="connsiteX2" fmla="*/ 74915 w 374472"/>
                <a:gd name="connsiteY2" fmla="*/ 436435 h 614122"/>
                <a:gd name="connsiteX3" fmla="*/ 99 w 374472"/>
                <a:gd name="connsiteY3" fmla="*/ 528217 h 614122"/>
                <a:gd name="connsiteX4" fmla="*/ 92938 w 374472"/>
                <a:gd name="connsiteY4" fmla="*/ 613296 h 614122"/>
                <a:gd name="connsiteX5" fmla="*/ 169649 w 374472"/>
                <a:gd name="connsiteY5" fmla="*/ 568133 h 614122"/>
                <a:gd name="connsiteX6" fmla="*/ 152260 w 374472"/>
                <a:gd name="connsiteY6" fmla="*/ 511970 h 614122"/>
                <a:gd name="connsiteX7" fmla="*/ 263185 w 374472"/>
                <a:gd name="connsiteY7" fmla="*/ 289952 h 614122"/>
                <a:gd name="connsiteX8" fmla="*/ 374472 w 374472"/>
                <a:gd name="connsiteY8" fmla="*/ 82111 h 614122"/>
                <a:gd name="connsiteX0" fmla="*/ 271327 w 375835"/>
                <a:gd name="connsiteY0" fmla="*/ 0 h 613888"/>
                <a:gd name="connsiteX1" fmla="*/ 146082 w 375835"/>
                <a:gd name="connsiteY1" fmla="*/ 211698 h 613888"/>
                <a:gd name="connsiteX2" fmla="*/ 76278 w 375835"/>
                <a:gd name="connsiteY2" fmla="*/ 436435 h 613888"/>
                <a:gd name="connsiteX3" fmla="*/ 118 w 375835"/>
                <a:gd name="connsiteY3" fmla="*/ 535192 h 613888"/>
                <a:gd name="connsiteX4" fmla="*/ 94301 w 375835"/>
                <a:gd name="connsiteY4" fmla="*/ 613296 h 613888"/>
                <a:gd name="connsiteX5" fmla="*/ 171012 w 375835"/>
                <a:gd name="connsiteY5" fmla="*/ 568133 h 613888"/>
                <a:gd name="connsiteX6" fmla="*/ 153623 w 375835"/>
                <a:gd name="connsiteY6" fmla="*/ 511970 h 613888"/>
                <a:gd name="connsiteX7" fmla="*/ 264548 w 375835"/>
                <a:gd name="connsiteY7" fmla="*/ 289952 h 613888"/>
                <a:gd name="connsiteX8" fmla="*/ 375835 w 375835"/>
                <a:gd name="connsiteY8" fmla="*/ 82111 h 613888"/>
                <a:gd name="connsiteX0" fmla="*/ 271399 w 375907"/>
                <a:gd name="connsiteY0" fmla="*/ 0 h 613888"/>
                <a:gd name="connsiteX1" fmla="*/ 146154 w 375907"/>
                <a:gd name="connsiteY1" fmla="*/ 211698 h 613888"/>
                <a:gd name="connsiteX2" fmla="*/ 76350 w 375907"/>
                <a:gd name="connsiteY2" fmla="*/ 436435 h 613888"/>
                <a:gd name="connsiteX3" fmla="*/ 190 w 375907"/>
                <a:gd name="connsiteY3" fmla="*/ 535192 h 613888"/>
                <a:gd name="connsiteX4" fmla="*/ 94373 w 375907"/>
                <a:gd name="connsiteY4" fmla="*/ 613296 h 613888"/>
                <a:gd name="connsiteX5" fmla="*/ 171084 w 375907"/>
                <a:gd name="connsiteY5" fmla="*/ 568133 h 613888"/>
                <a:gd name="connsiteX6" fmla="*/ 153695 w 375907"/>
                <a:gd name="connsiteY6" fmla="*/ 511970 h 613888"/>
                <a:gd name="connsiteX7" fmla="*/ 264620 w 375907"/>
                <a:gd name="connsiteY7" fmla="*/ 289952 h 613888"/>
                <a:gd name="connsiteX8" fmla="*/ 375907 w 375907"/>
                <a:gd name="connsiteY8" fmla="*/ 82111 h 613888"/>
                <a:gd name="connsiteX0" fmla="*/ 271157 w 375665"/>
                <a:gd name="connsiteY0" fmla="*/ 0 h 614054"/>
                <a:gd name="connsiteX1" fmla="*/ 145912 w 375665"/>
                <a:gd name="connsiteY1" fmla="*/ 211698 h 614054"/>
                <a:gd name="connsiteX2" fmla="*/ 76108 w 375665"/>
                <a:gd name="connsiteY2" fmla="*/ 436435 h 614054"/>
                <a:gd name="connsiteX3" fmla="*/ 192 w 375665"/>
                <a:gd name="connsiteY3" fmla="*/ 530175 h 614054"/>
                <a:gd name="connsiteX4" fmla="*/ 94131 w 375665"/>
                <a:gd name="connsiteY4" fmla="*/ 613296 h 614054"/>
                <a:gd name="connsiteX5" fmla="*/ 170842 w 375665"/>
                <a:gd name="connsiteY5" fmla="*/ 568133 h 614054"/>
                <a:gd name="connsiteX6" fmla="*/ 153453 w 375665"/>
                <a:gd name="connsiteY6" fmla="*/ 511970 h 614054"/>
                <a:gd name="connsiteX7" fmla="*/ 264378 w 375665"/>
                <a:gd name="connsiteY7" fmla="*/ 289952 h 614054"/>
                <a:gd name="connsiteX8" fmla="*/ 375665 w 375665"/>
                <a:gd name="connsiteY8" fmla="*/ 82111 h 614054"/>
                <a:gd name="connsiteX0" fmla="*/ 271855 w 376363"/>
                <a:gd name="connsiteY0" fmla="*/ 0 h 614054"/>
                <a:gd name="connsiteX1" fmla="*/ 146610 w 376363"/>
                <a:gd name="connsiteY1" fmla="*/ 211698 h 614054"/>
                <a:gd name="connsiteX2" fmla="*/ 76806 w 376363"/>
                <a:gd name="connsiteY2" fmla="*/ 436435 h 614054"/>
                <a:gd name="connsiteX3" fmla="*/ 890 w 376363"/>
                <a:gd name="connsiteY3" fmla="*/ 530175 h 614054"/>
                <a:gd name="connsiteX4" fmla="*/ 94829 w 376363"/>
                <a:gd name="connsiteY4" fmla="*/ 613296 h 614054"/>
                <a:gd name="connsiteX5" fmla="*/ 171540 w 376363"/>
                <a:gd name="connsiteY5" fmla="*/ 568133 h 614054"/>
                <a:gd name="connsiteX6" fmla="*/ 154151 w 376363"/>
                <a:gd name="connsiteY6" fmla="*/ 511970 h 614054"/>
                <a:gd name="connsiteX7" fmla="*/ 265076 w 376363"/>
                <a:gd name="connsiteY7" fmla="*/ 289952 h 614054"/>
                <a:gd name="connsiteX8" fmla="*/ 376363 w 376363"/>
                <a:gd name="connsiteY8" fmla="*/ 82111 h 614054"/>
                <a:gd name="connsiteX0" fmla="*/ 271855 w 376363"/>
                <a:gd name="connsiteY0" fmla="*/ 0 h 614054"/>
                <a:gd name="connsiteX1" fmla="*/ 146610 w 376363"/>
                <a:gd name="connsiteY1" fmla="*/ 211698 h 614054"/>
                <a:gd name="connsiteX2" fmla="*/ 76806 w 376363"/>
                <a:gd name="connsiteY2" fmla="*/ 436435 h 614054"/>
                <a:gd name="connsiteX3" fmla="*/ 890 w 376363"/>
                <a:gd name="connsiteY3" fmla="*/ 530175 h 614054"/>
                <a:gd name="connsiteX4" fmla="*/ 94829 w 376363"/>
                <a:gd name="connsiteY4" fmla="*/ 613296 h 614054"/>
                <a:gd name="connsiteX5" fmla="*/ 171540 w 376363"/>
                <a:gd name="connsiteY5" fmla="*/ 568133 h 614054"/>
                <a:gd name="connsiteX6" fmla="*/ 168462 w 376363"/>
                <a:gd name="connsiteY6" fmla="*/ 486514 h 614054"/>
                <a:gd name="connsiteX7" fmla="*/ 265076 w 376363"/>
                <a:gd name="connsiteY7" fmla="*/ 289952 h 614054"/>
                <a:gd name="connsiteX8" fmla="*/ 376363 w 376363"/>
                <a:gd name="connsiteY8" fmla="*/ 82111 h 614054"/>
                <a:gd name="connsiteX0" fmla="*/ 271855 w 376363"/>
                <a:gd name="connsiteY0" fmla="*/ 0 h 614054"/>
                <a:gd name="connsiteX1" fmla="*/ 146610 w 376363"/>
                <a:gd name="connsiteY1" fmla="*/ 211698 h 614054"/>
                <a:gd name="connsiteX2" fmla="*/ 76806 w 376363"/>
                <a:gd name="connsiteY2" fmla="*/ 436435 h 614054"/>
                <a:gd name="connsiteX3" fmla="*/ 890 w 376363"/>
                <a:gd name="connsiteY3" fmla="*/ 530175 h 614054"/>
                <a:gd name="connsiteX4" fmla="*/ 94829 w 376363"/>
                <a:gd name="connsiteY4" fmla="*/ 613296 h 614054"/>
                <a:gd name="connsiteX5" fmla="*/ 171540 w 376363"/>
                <a:gd name="connsiteY5" fmla="*/ 568133 h 614054"/>
                <a:gd name="connsiteX6" fmla="*/ 168462 w 376363"/>
                <a:gd name="connsiteY6" fmla="*/ 486514 h 614054"/>
                <a:gd name="connsiteX7" fmla="*/ 265076 w 376363"/>
                <a:gd name="connsiteY7" fmla="*/ 289952 h 614054"/>
                <a:gd name="connsiteX8" fmla="*/ 376363 w 376363"/>
                <a:gd name="connsiteY8" fmla="*/ 82111 h 614054"/>
                <a:gd name="connsiteX0" fmla="*/ 271855 w 376363"/>
                <a:gd name="connsiteY0" fmla="*/ 0 h 613761"/>
                <a:gd name="connsiteX1" fmla="*/ 146610 w 376363"/>
                <a:gd name="connsiteY1" fmla="*/ 211698 h 613761"/>
                <a:gd name="connsiteX2" fmla="*/ 76806 w 376363"/>
                <a:gd name="connsiteY2" fmla="*/ 436435 h 613761"/>
                <a:gd name="connsiteX3" fmla="*/ 890 w 376363"/>
                <a:gd name="connsiteY3" fmla="*/ 530175 h 613761"/>
                <a:gd name="connsiteX4" fmla="*/ 94829 w 376363"/>
                <a:gd name="connsiteY4" fmla="*/ 613296 h 613761"/>
                <a:gd name="connsiteX5" fmla="*/ 171355 w 376363"/>
                <a:gd name="connsiteY5" fmla="*/ 561586 h 613761"/>
                <a:gd name="connsiteX6" fmla="*/ 168462 w 376363"/>
                <a:gd name="connsiteY6" fmla="*/ 486514 h 613761"/>
                <a:gd name="connsiteX7" fmla="*/ 265076 w 376363"/>
                <a:gd name="connsiteY7" fmla="*/ 289952 h 613761"/>
                <a:gd name="connsiteX8" fmla="*/ 376363 w 376363"/>
                <a:gd name="connsiteY8" fmla="*/ 82111 h 613761"/>
                <a:gd name="connsiteX0" fmla="*/ 271090 w 375598"/>
                <a:gd name="connsiteY0" fmla="*/ 0 h 615274"/>
                <a:gd name="connsiteX1" fmla="*/ 145845 w 375598"/>
                <a:gd name="connsiteY1" fmla="*/ 211698 h 615274"/>
                <a:gd name="connsiteX2" fmla="*/ 76041 w 375598"/>
                <a:gd name="connsiteY2" fmla="*/ 436435 h 615274"/>
                <a:gd name="connsiteX3" fmla="*/ 125 w 375598"/>
                <a:gd name="connsiteY3" fmla="*/ 530175 h 615274"/>
                <a:gd name="connsiteX4" fmla="*/ 94492 w 375598"/>
                <a:gd name="connsiteY4" fmla="*/ 614825 h 615274"/>
                <a:gd name="connsiteX5" fmla="*/ 170590 w 375598"/>
                <a:gd name="connsiteY5" fmla="*/ 561586 h 615274"/>
                <a:gd name="connsiteX6" fmla="*/ 167697 w 375598"/>
                <a:gd name="connsiteY6" fmla="*/ 486514 h 615274"/>
                <a:gd name="connsiteX7" fmla="*/ 264311 w 375598"/>
                <a:gd name="connsiteY7" fmla="*/ 289952 h 615274"/>
                <a:gd name="connsiteX8" fmla="*/ 375598 w 375598"/>
                <a:gd name="connsiteY8" fmla="*/ 82111 h 615274"/>
                <a:gd name="connsiteX0" fmla="*/ 271468 w 375976"/>
                <a:gd name="connsiteY0" fmla="*/ 0 h 615274"/>
                <a:gd name="connsiteX1" fmla="*/ 146223 w 375976"/>
                <a:gd name="connsiteY1" fmla="*/ 211698 h 615274"/>
                <a:gd name="connsiteX2" fmla="*/ 76419 w 375976"/>
                <a:gd name="connsiteY2" fmla="*/ 436435 h 615274"/>
                <a:gd name="connsiteX3" fmla="*/ 503 w 375976"/>
                <a:gd name="connsiteY3" fmla="*/ 530175 h 615274"/>
                <a:gd name="connsiteX4" fmla="*/ 94870 w 375976"/>
                <a:gd name="connsiteY4" fmla="*/ 614825 h 615274"/>
                <a:gd name="connsiteX5" fmla="*/ 170968 w 375976"/>
                <a:gd name="connsiteY5" fmla="*/ 561586 h 615274"/>
                <a:gd name="connsiteX6" fmla="*/ 168075 w 375976"/>
                <a:gd name="connsiteY6" fmla="*/ 486514 h 615274"/>
                <a:gd name="connsiteX7" fmla="*/ 264689 w 375976"/>
                <a:gd name="connsiteY7" fmla="*/ 289952 h 615274"/>
                <a:gd name="connsiteX8" fmla="*/ 375976 w 375976"/>
                <a:gd name="connsiteY8" fmla="*/ 82111 h 615274"/>
                <a:gd name="connsiteX0" fmla="*/ 261253 w 365761"/>
                <a:gd name="connsiteY0" fmla="*/ 0 h 615397"/>
                <a:gd name="connsiteX1" fmla="*/ 136008 w 365761"/>
                <a:gd name="connsiteY1" fmla="*/ 211698 h 615397"/>
                <a:gd name="connsiteX2" fmla="*/ 66204 w 365761"/>
                <a:gd name="connsiteY2" fmla="*/ 436435 h 615397"/>
                <a:gd name="connsiteX3" fmla="*/ 566 w 365761"/>
                <a:gd name="connsiteY3" fmla="*/ 525645 h 615397"/>
                <a:gd name="connsiteX4" fmla="*/ 84655 w 365761"/>
                <a:gd name="connsiteY4" fmla="*/ 614825 h 615397"/>
                <a:gd name="connsiteX5" fmla="*/ 160753 w 365761"/>
                <a:gd name="connsiteY5" fmla="*/ 561586 h 615397"/>
                <a:gd name="connsiteX6" fmla="*/ 157860 w 365761"/>
                <a:gd name="connsiteY6" fmla="*/ 486514 h 615397"/>
                <a:gd name="connsiteX7" fmla="*/ 254474 w 365761"/>
                <a:gd name="connsiteY7" fmla="*/ 289952 h 615397"/>
                <a:gd name="connsiteX8" fmla="*/ 365761 w 365761"/>
                <a:gd name="connsiteY8" fmla="*/ 82111 h 615397"/>
                <a:gd name="connsiteX0" fmla="*/ 260744 w 365252"/>
                <a:gd name="connsiteY0" fmla="*/ 0 h 619028"/>
                <a:gd name="connsiteX1" fmla="*/ 135499 w 365252"/>
                <a:gd name="connsiteY1" fmla="*/ 211698 h 619028"/>
                <a:gd name="connsiteX2" fmla="*/ 65695 w 365252"/>
                <a:gd name="connsiteY2" fmla="*/ 436435 h 619028"/>
                <a:gd name="connsiteX3" fmla="*/ 57 w 365252"/>
                <a:gd name="connsiteY3" fmla="*/ 525645 h 619028"/>
                <a:gd name="connsiteX4" fmla="*/ 76927 w 365252"/>
                <a:gd name="connsiteY4" fmla="*/ 618497 h 619028"/>
                <a:gd name="connsiteX5" fmla="*/ 160244 w 365252"/>
                <a:gd name="connsiteY5" fmla="*/ 561586 h 619028"/>
                <a:gd name="connsiteX6" fmla="*/ 157351 w 365252"/>
                <a:gd name="connsiteY6" fmla="*/ 486514 h 619028"/>
                <a:gd name="connsiteX7" fmla="*/ 253965 w 365252"/>
                <a:gd name="connsiteY7" fmla="*/ 289952 h 619028"/>
                <a:gd name="connsiteX8" fmla="*/ 365252 w 365252"/>
                <a:gd name="connsiteY8" fmla="*/ 82111 h 619028"/>
                <a:gd name="connsiteX0" fmla="*/ 260882 w 365390"/>
                <a:gd name="connsiteY0" fmla="*/ 0 h 619028"/>
                <a:gd name="connsiteX1" fmla="*/ 135637 w 365390"/>
                <a:gd name="connsiteY1" fmla="*/ 211698 h 619028"/>
                <a:gd name="connsiteX2" fmla="*/ 65833 w 365390"/>
                <a:gd name="connsiteY2" fmla="*/ 436435 h 619028"/>
                <a:gd name="connsiteX3" fmla="*/ 195 w 365390"/>
                <a:gd name="connsiteY3" fmla="*/ 525645 h 619028"/>
                <a:gd name="connsiteX4" fmla="*/ 77065 w 365390"/>
                <a:gd name="connsiteY4" fmla="*/ 618497 h 619028"/>
                <a:gd name="connsiteX5" fmla="*/ 160382 w 365390"/>
                <a:gd name="connsiteY5" fmla="*/ 561586 h 619028"/>
                <a:gd name="connsiteX6" fmla="*/ 157489 w 365390"/>
                <a:gd name="connsiteY6" fmla="*/ 486514 h 619028"/>
                <a:gd name="connsiteX7" fmla="*/ 254103 w 365390"/>
                <a:gd name="connsiteY7" fmla="*/ 289952 h 619028"/>
                <a:gd name="connsiteX8" fmla="*/ 365390 w 365390"/>
                <a:gd name="connsiteY8" fmla="*/ 82111 h 619028"/>
                <a:gd name="connsiteX0" fmla="*/ 260882 w 365390"/>
                <a:gd name="connsiteY0" fmla="*/ 0 h 618609"/>
                <a:gd name="connsiteX1" fmla="*/ 135637 w 365390"/>
                <a:gd name="connsiteY1" fmla="*/ 211698 h 618609"/>
                <a:gd name="connsiteX2" fmla="*/ 65833 w 365390"/>
                <a:gd name="connsiteY2" fmla="*/ 436435 h 618609"/>
                <a:gd name="connsiteX3" fmla="*/ 195 w 365390"/>
                <a:gd name="connsiteY3" fmla="*/ 525645 h 618609"/>
                <a:gd name="connsiteX4" fmla="*/ 77065 w 365390"/>
                <a:gd name="connsiteY4" fmla="*/ 618497 h 618609"/>
                <a:gd name="connsiteX5" fmla="*/ 152180 w 365390"/>
                <a:gd name="connsiteY5" fmla="*/ 544089 h 618609"/>
                <a:gd name="connsiteX6" fmla="*/ 157489 w 365390"/>
                <a:gd name="connsiteY6" fmla="*/ 486514 h 618609"/>
                <a:gd name="connsiteX7" fmla="*/ 254103 w 365390"/>
                <a:gd name="connsiteY7" fmla="*/ 289952 h 618609"/>
                <a:gd name="connsiteX8" fmla="*/ 365390 w 365390"/>
                <a:gd name="connsiteY8" fmla="*/ 82111 h 61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390" h="618609">
                  <a:moveTo>
                    <a:pt x="260882" y="0"/>
                  </a:moveTo>
                  <a:cubicBezTo>
                    <a:pt x="224151" y="29799"/>
                    <a:pt x="168145" y="138959"/>
                    <a:pt x="135637" y="211698"/>
                  </a:cubicBezTo>
                  <a:cubicBezTo>
                    <a:pt x="103129" y="284437"/>
                    <a:pt x="88407" y="384111"/>
                    <a:pt x="65833" y="436435"/>
                  </a:cubicBezTo>
                  <a:cubicBezTo>
                    <a:pt x="43259" y="488759"/>
                    <a:pt x="-3391" y="489183"/>
                    <a:pt x="195" y="525645"/>
                  </a:cubicBezTo>
                  <a:cubicBezTo>
                    <a:pt x="3781" y="562107"/>
                    <a:pt x="51734" y="615423"/>
                    <a:pt x="77065" y="618497"/>
                  </a:cubicBezTo>
                  <a:cubicBezTo>
                    <a:pt x="102396" y="621571"/>
                    <a:pt x="147167" y="560711"/>
                    <a:pt x="152180" y="544089"/>
                  </a:cubicBezTo>
                  <a:cubicBezTo>
                    <a:pt x="158907" y="533586"/>
                    <a:pt x="154104" y="528357"/>
                    <a:pt x="157489" y="486514"/>
                  </a:cubicBezTo>
                  <a:cubicBezTo>
                    <a:pt x="180757" y="439099"/>
                    <a:pt x="213908" y="367979"/>
                    <a:pt x="254103" y="289952"/>
                  </a:cubicBezTo>
                  <a:cubicBezTo>
                    <a:pt x="300934" y="205021"/>
                    <a:pt x="307866" y="184353"/>
                    <a:pt x="365390" y="82111"/>
                  </a:cubicBezTo>
                </a:path>
              </a:pathLst>
            </a:custGeom>
            <a:solidFill>
              <a:srgbClr val="F8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26" name="자유형 25"/>
            <p:cNvSpPr/>
            <p:nvPr/>
          </p:nvSpPr>
          <p:spPr>
            <a:xfrm rot="2376089" flipH="1">
              <a:off x="9563046" y="4409365"/>
              <a:ext cx="27060" cy="86374"/>
            </a:xfrm>
            <a:custGeom>
              <a:avLst/>
              <a:gdLst>
                <a:gd name="connsiteX0" fmla="*/ 0 w 41204"/>
                <a:gd name="connsiteY0" fmla="*/ 0 h 137160"/>
                <a:gd name="connsiteX1" fmla="*/ 35560 w 41204"/>
                <a:gd name="connsiteY1" fmla="*/ 76200 h 137160"/>
                <a:gd name="connsiteX2" fmla="*/ 40640 w 41204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04" h="137160">
                  <a:moveTo>
                    <a:pt x="0" y="0"/>
                  </a:moveTo>
                  <a:cubicBezTo>
                    <a:pt x="14393" y="26670"/>
                    <a:pt x="28787" y="53340"/>
                    <a:pt x="35560" y="76200"/>
                  </a:cubicBezTo>
                  <a:cubicBezTo>
                    <a:pt x="42333" y="99060"/>
                    <a:pt x="41486" y="118110"/>
                    <a:pt x="40640" y="13716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27" name="자유형 26"/>
            <p:cNvSpPr/>
            <p:nvPr/>
          </p:nvSpPr>
          <p:spPr>
            <a:xfrm rot="2376089" flipH="1">
              <a:off x="9529933" y="4360951"/>
              <a:ext cx="27060" cy="86374"/>
            </a:xfrm>
            <a:custGeom>
              <a:avLst/>
              <a:gdLst>
                <a:gd name="connsiteX0" fmla="*/ 0 w 41204"/>
                <a:gd name="connsiteY0" fmla="*/ 0 h 137160"/>
                <a:gd name="connsiteX1" fmla="*/ 35560 w 41204"/>
                <a:gd name="connsiteY1" fmla="*/ 76200 h 137160"/>
                <a:gd name="connsiteX2" fmla="*/ 40640 w 41204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04" h="137160">
                  <a:moveTo>
                    <a:pt x="0" y="0"/>
                  </a:moveTo>
                  <a:cubicBezTo>
                    <a:pt x="14393" y="26670"/>
                    <a:pt x="28787" y="53340"/>
                    <a:pt x="35560" y="76200"/>
                  </a:cubicBezTo>
                  <a:cubicBezTo>
                    <a:pt x="42333" y="99060"/>
                    <a:pt x="41486" y="118110"/>
                    <a:pt x="40640" y="13716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28" name="자유형 27"/>
            <p:cNvSpPr/>
            <p:nvPr/>
          </p:nvSpPr>
          <p:spPr>
            <a:xfrm rot="2376089" flipH="1">
              <a:off x="9508355" y="4295055"/>
              <a:ext cx="27060" cy="86374"/>
            </a:xfrm>
            <a:custGeom>
              <a:avLst/>
              <a:gdLst>
                <a:gd name="connsiteX0" fmla="*/ 0 w 41204"/>
                <a:gd name="connsiteY0" fmla="*/ 0 h 137160"/>
                <a:gd name="connsiteX1" fmla="*/ 35560 w 41204"/>
                <a:gd name="connsiteY1" fmla="*/ 76200 h 137160"/>
                <a:gd name="connsiteX2" fmla="*/ 40640 w 41204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04" h="137160">
                  <a:moveTo>
                    <a:pt x="0" y="0"/>
                  </a:moveTo>
                  <a:cubicBezTo>
                    <a:pt x="14393" y="26670"/>
                    <a:pt x="28787" y="53340"/>
                    <a:pt x="35560" y="76200"/>
                  </a:cubicBezTo>
                  <a:cubicBezTo>
                    <a:pt x="42333" y="99060"/>
                    <a:pt x="41486" y="118110"/>
                    <a:pt x="40640" y="13716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29" name="자유형 28"/>
            <p:cNvSpPr/>
            <p:nvPr/>
          </p:nvSpPr>
          <p:spPr>
            <a:xfrm rot="1052022">
              <a:off x="10311850" y="3999012"/>
              <a:ext cx="550615" cy="582547"/>
            </a:xfrm>
            <a:custGeom>
              <a:avLst/>
              <a:gdLst>
                <a:gd name="connsiteX0" fmla="*/ 301875 w 339975"/>
                <a:gd name="connsiteY0" fmla="*/ 0 h 367613"/>
                <a:gd name="connsiteX1" fmla="*/ 6600 w 339975"/>
                <a:gd name="connsiteY1" fmla="*/ 123825 h 367613"/>
                <a:gd name="connsiteX2" fmla="*/ 116138 w 339975"/>
                <a:gd name="connsiteY2" fmla="*/ 366713 h 367613"/>
                <a:gd name="connsiteX3" fmla="*/ 339975 w 339975"/>
                <a:gd name="connsiteY3" fmla="*/ 190500 h 367613"/>
                <a:gd name="connsiteX0" fmla="*/ 292856 w 330956"/>
                <a:gd name="connsiteY0" fmla="*/ 0 h 366844"/>
                <a:gd name="connsiteX1" fmla="*/ 7106 w 330956"/>
                <a:gd name="connsiteY1" fmla="*/ 166688 h 366844"/>
                <a:gd name="connsiteX2" fmla="*/ 107119 w 330956"/>
                <a:gd name="connsiteY2" fmla="*/ 366713 h 366844"/>
                <a:gd name="connsiteX3" fmla="*/ 330956 w 330956"/>
                <a:gd name="connsiteY3" fmla="*/ 190500 h 366844"/>
                <a:gd name="connsiteX0" fmla="*/ 289009 w 327109"/>
                <a:gd name="connsiteY0" fmla="*/ 0 h 390629"/>
                <a:gd name="connsiteX1" fmla="*/ 3259 w 327109"/>
                <a:gd name="connsiteY1" fmla="*/ 166688 h 390629"/>
                <a:gd name="connsiteX2" fmla="*/ 146135 w 327109"/>
                <a:gd name="connsiteY2" fmla="*/ 390525 h 390629"/>
                <a:gd name="connsiteX3" fmla="*/ 327109 w 327109"/>
                <a:gd name="connsiteY3" fmla="*/ 190500 h 390629"/>
                <a:gd name="connsiteX0" fmla="*/ 321161 w 328361"/>
                <a:gd name="connsiteY0" fmla="*/ 0 h 395426"/>
                <a:gd name="connsiteX1" fmla="*/ 4511 w 328361"/>
                <a:gd name="connsiteY1" fmla="*/ 171485 h 395426"/>
                <a:gd name="connsiteX2" fmla="*/ 147387 w 328361"/>
                <a:gd name="connsiteY2" fmla="*/ 395322 h 395426"/>
                <a:gd name="connsiteX3" fmla="*/ 328361 w 328361"/>
                <a:gd name="connsiteY3" fmla="*/ 195297 h 395426"/>
                <a:gd name="connsiteX0" fmla="*/ 321161 w 328361"/>
                <a:gd name="connsiteY0" fmla="*/ 1534 h 396960"/>
                <a:gd name="connsiteX1" fmla="*/ 4511 w 328361"/>
                <a:gd name="connsiteY1" fmla="*/ 173019 h 396960"/>
                <a:gd name="connsiteX2" fmla="*/ 147387 w 328361"/>
                <a:gd name="connsiteY2" fmla="*/ 396856 h 396960"/>
                <a:gd name="connsiteX3" fmla="*/ 328361 w 328361"/>
                <a:gd name="connsiteY3" fmla="*/ 196831 h 396960"/>
                <a:gd name="connsiteX0" fmla="*/ 372423 w 372423"/>
                <a:gd name="connsiteY0" fmla="*/ 1670 h 383829"/>
                <a:gd name="connsiteX1" fmla="*/ 6736 w 372423"/>
                <a:gd name="connsiteY1" fmla="*/ 159888 h 383829"/>
                <a:gd name="connsiteX2" fmla="*/ 149612 w 372423"/>
                <a:gd name="connsiteY2" fmla="*/ 383725 h 383829"/>
                <a:gd name="connsiteX3" fmla="*/ 330586 w 372423"/>
                <a:gd name="connsiteY3" fmla="*/ 183700 h 383829"/>
                <a:gd name="connsiteX0" fmla="*/ 372423 w 385938"/>
                <a:gd name="connsiteY0" fmla="*/ 1670 h 384663"/>
                <a:gd name="connsiteX1" fmla="*/ 6736 w 385938"/>
                <a:gd name="connsiteY1" fmla="*/ 159888 h 384663"/>
                <a:gd name="connsiteX2" fmla="*/ 149612 w 385938"/>
                <a:gd name="connsiteY2" fmla="*/ 383725 h 384663"/>
                <a:gd name="connsiteX3" fmla="*/ 385938 w 385938"/>
                <a:gd name="connsiteY3" fmla="*/ 289351 h 384663"/>
                <a:gd name="connsiteX0" fmla="*/ 372423 w 385938"/>
                <a:gd name="connsiteY0" fmla="*/ 1670 h 383939"/>
                <a:gd name="connsiteX1" fmla="*/ 6736 w 385938"/>
                <a:gd name="connsiteY1" fmla="*/ 159888 h 383939"/>
                <a:gd name="connsiteX2" fmla="*/ 149612 w 385938"/>
                <a:gd name="connsiteY2" fmla="*/ 383725 h 383939"/>
                <a:gd name="connsiteX3" fmla="*/ 385938 w 385938"/>
                <a:gd name="connsiteY3" fmla="*/ 289351 h 383939"/>
                <a:gd name="connsiteX0" fmla="*/ 372423 w 372423"/>
                <a:gd name="connsiteY0" fmla="*/ 1670 h 384044"/>
                <a:gd name="connsiteX1" fmla="*/ 6736 w 372423"/>
                <a:gd name="connsiteY1" fmla="*/ 159888 h 384044"/>
                <a:gd name="connsiteX2" fmla="*/ 149612 w 372423"/>
                <a:gd name="connsiteY2" fmla="*/ 383725 h 384044"/>
                <a:gd name="connsiteX3" fmla="*/ 337829 w 372423"/>
                <a:gd name="connsiteY3" fmla="*/ 307678 h 38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423" h="384044">
                  <a:moveTo>
                    <a:pt x="372423" y="1670"/>
                  </a:moveTo>
                  <a:cubicBezTo>
                    <a:pt x="269683" y="-14933"/>
                    <a:pt x="43871" y="96212"/>
                    <a:pt x="6736" y="159888"/>
                  </a:cubicBezTo>
                  <a:cubicBezTo>
                    <a:pt x="-30399" y="223564"/>
                    <a:pt x="95637" y="379756"/>
                    <a:pt x="149612" y="383725"/>
                  </a:cubicBezTo>
                  <a:cubicBezTo>
                    <a:pt x="203587" y="387694"/>
                    <a:pt x="207832" y="354196"/>
                    <a:pt x="337829" y="307678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10306025" y="3476540"/>
              <a:ext cx="273786" cy="226264"/>
              <a:chOff x="8721737" y="2671376"/>
              <a:chExt cx="312097" cy="257926"/>
            </a:xfrm>
          </p:grpSpPr>
          <p:sp>
            <p:nvSpPr>
              <p:cNvPr id="33" name="타원 32"/>
              <p:cNvSpPr/>
              <p:nvPr/>
            </p:nvSpPr>
            <p:spPr>
              <a:xfrm rot="19702266" flipH="1">
                <a:off x="8721737" y="2682094"/>
                <a:ext cx="244459" cy="2472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8296" tIns="39147" rIns="78296" bIns="39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541"/>
              </a:p>
            </p:txBody>
          </p:sp>
          <p:sp>
            <p:nvSpPr>
              <p:cNvPr id="34" name="타원 33"/>
              <p:cNvSpPr/>
              <p:nvPr/>
            </p:nvSpPr>
            <p:spPr>
              <a:xfrm rot="20372589" flipH="1">
                <a:off x="8725908" y="2759627"/>
                <a:ext cx="103037" cy="146309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8296" tIns="39147" rIns="78296" bIns="39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541"/>
              </a:p>
            </p:txBody>
          </p:sp>
          <p:sp>
            <p:nvSpPr>
              <p:cNvPr id="35" name="타원 34"/>
              <p:cNvSpPr/>
              <p:nvPr/>
            </p:nvSpPr>
            <p:spPr>
              <a:xfrm rot="20372589" flipH="1">
                <a:off x="8742487" y="2775330"/>
                <a:ext cx="58770" cy="593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8296" tIns="39147" rIns="78296" bIns="39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541"/>
              </a:p>
            </p:txBody>
          </p:sp>
          <p:sp>
            <p:nvSpPr>
              <p:cNvPr id="36" name="달 35"/>
              <p:cNvSpPr/>
              <p:nvPr/>
            </p:nvSpPr>
            <p:spPr>
              <a:xfrm rot="7961030">
                <a:off x="8825948" y="2610745"/>
                <a:ext cx="147256" cy="268517"/>
              </a:xfrm>
              <a:prstGeom prst="moon">
                <a:avLst>
                  <a:gd name="adj" fmla="val 13429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41"/>
              </a:p>
            </p:txBody>
          </p:sp>
        </p:grpSp>
        <p:sp>
          <p:nvSpPr>
            <p:cNvPr id="31" name="자유형 30"/>
            <p:cNvSpPr/>
            <p:nvPr/>
          </p:nvSpPr>
          <p:spPr>
            <a:xfrm rot="21361161">
              <a:off x="10344265" y="3666760"/>
              <a:ext cx="164253" cy="45719"/>
            </a:xfrm>
            <a:custGeom>
              <a:avLst/>
              <a:gdLst>
                <a:gd name="connsiteX0" fmla="*/ 124 w 164253"/>
                <a:gd name="connsiteY0" fmla="*/ 11525 h 34447"/>
                <a:gd name="connsiteX1" fmla="*/ 112519 w 164253"/>
                <a:gd name="connsiteY1" fmla="*/ 95 h 34447"/>
                <a:gd name="connsiteX2" fmla="*/ 163954 w 164253"/>
                <a:gd name="connsiteY2" fmla="*/ 7715 h 34447"/>
                <a:gd name="connsiteX3" fmla="*/ 91564 w 164253"/>
                <a:gd name="connsiteY3" fmla="*/ 34385 h 34447"/>
                <a:gd name="connsiteX4" fmla="*/ 124 w 164253"/>
                <a:gd name="connsiteY4" fmla="*/ 11525 h 3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53" h="34447">
                  <a:moveTo>
                    <a:pt x="124" y="11525"/>
                  </a:moveTo>
                  <a:cubicBezTo>
                    <a:pt x="3616" y="5810"/>
                    <a:pt x="85214" y="730"/>
                    <a:pt x="112519" y="95"/>
                  </a:cubicBezTo>
                  <a:cubicBezTo>
                    <a:pt x="139824" y="-540"/>
                    <a:pt x="167446" y="2000"/>
                    <a:pt x="163954" y="7715"/>
                  </a:cubicBezTo>
                  <a:cubicBezTo>
                    <a:pt x="160462" y="13430"/>
                    <a:pt x="115376" y="33115"/>
                    <a:pt x="91564" y="34385"/>
                  </a:cubicBezTo>
                  <a:cubicBezTo>
                    <a:pt x="67752" y="35655"/>
                    <a:pt x="-3368" y="17240"/>
                    <a:pt x="124" y="11525"/>
                  </a:cubicBezTo>
                  <a:close/>
                </a:path>
              </a:pathLst>
            </a:custGeom>
            <a:solidFill>
              <a:srgbClr val="F8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32" name="자유형 31"/>
            <p:cNvSpPr/>
            <p:nvPr/>
          </p:nvSpPr>
          <p:spPr>
            <a:xfrm rot="861205" flipH="1">
              <a:off x="10771735" y="2851674"/>
              <a:ext cx="878784" cy="1222518"/>
            </a:xfrm>
            <a:custGeom>
              <a:avLst/>
              <a:gdLst>
                <a:gd name="connsiteX0" fmla="*/ 407528 w 455195"/>
                <a:gd name="connsiteY0" fmla="*/ 134415 h 418661"/>
                <a:gd name="connsiteX1" fmla="*/ 150353 w 455195"/>
                <a:gd name="connsiteY1" fmla="*/ 229665 h 418661"/>
                <a:gd name="connsiteX2" fmla="*/ 2715 w 455195"/>
                <a:gd name="connsiteY2" fmla="*/ 415403 h 418661"/>
                <a:gd name="connsiteX3" fmla="*/ 83678 w 455195"/>
                <a:gd name="connsiteY3" fmla="*/ 58215 h 418661"/>
                <a:gd name="connsiteX4" fmla="*/ 421815 w 455195"/>
                <a:gd name="connsiteY4" fmla="*/ 5828 h 418661"/>
                <a:gd name="connsiteX5" fmla="*/ 407528 w 455195"/>
                <a:gd name="connsiteY5" fmla="*/ 134415 h 418661"/>
                <a:gd name="connsiteX0" fmla="*/ 463244 w 510911"/>
                <a:gd name="connsiteY0" fmla="*/ 134415 h 392935"/>
                <a:gd name="connsiteX1" fmla="*/ 206069 w 510911"/>
                <a:gd name="connsiteY1" fmla="*/ 229665 h 392935"/>
                <a:gd name="connsiteX2" fmla="*/ 1045 w 510911"/>
                <a:gd name="connsiteY2" fmla="*/ 389251 h 392935"/>
                <a:gd name="connsiteX3" fmla="*/ 139394 w 510911"/>
                <a:gd name="connsiteY3" fmla="*/ 58215 h 392935"/>
                <a:gd name="connsiteX4" fmla="*/ 477531 w 510911"/>
                <a:gd name="connsiteY4" fmla="*/ 5828 h 392935"/>
                <a:gd name="connsiteX5" fmla="*/ 463244 w 510911"/>
                <a:gd name="connsiteY5" fmla="*/ 134415 h 392935"/>
                <a:gd name="connsiteX0" fmla="*/ 462422 w 510089"/>
                <a:gd name="connsiteY0" fmla="*/ 134415 h 395399"/>
                <a:gd name="connsiteX1" fmla="*/ 205247 w 510089"/>
                <a:gd name="connsiteY1" fmla="*/ 229665 h 395399"/>
                <a:gd name="connsiteX2" fmla="*/ 223 w 510089"/>
                <a:gd name="connsiteY2" fmla="*/ 389251 h 395399"/>
                <a:gd name="connsiteX3" fmla="*/ 138572 w 510089"/>
                <a:gd name="connsiteY3" fmla="*/ 58215 h 395399"/>
                <a:gd name="connsiteX4" fmla="*/ 476709 w 510089"/>
                <a:gd name="connsiteY4" fmla="*/ 5828 h 395399"/>
                <a:gd name="connsiteX5" fmla="*/ 462422 w 510089"/>
                <a:gd name="connsiteY5" fmla="*/ 134415 h 395399"/>
                <a:gd name="connsiteX0" fmla="*/ 462258 w 509925"/>
                <a:gd name="connsiteY0" fmla="*/ 134415 h 408068"/>
                <a:gd name="connsiteX1" fmla="*/ 205083 w 509925"/>
                <a:gd name="connsiteY1" fmla="*/ 229665 h 408068"/>
                <a:gd name="connsiteX2" fmla="*/ 59 w 509925"/>
                <a:gd name="connsiteY2" fmla="*/ 389251 h 408068"/>
                <a:gd name="connsiteX3" fmla="*/ 138408 w 509925"/>
                <a:gd name="connsiteY3" fmla="*/ 58215 h 408068"/>
                <a:gd name="connsiteX4" fmla="*/ 476545 w 509925"/>
                <a:gd name="connsiteY4" fmla="*/ 5828 h 408068"/>
                <a:gd name="connsiteX5" fmla="*/ 462258 w 509925"/>
                <a:gd name="connsiteY5" fmla="*/ 134415 h 408068"/>
                <a:gd name="connsiteX0" fmla="*/ 462258 w 493273"/>
                <a:gd name="connsiteY0" fmla="*/ 116762 h 390415"/>
                <a:gd name="connsiteX1" fmla="*/ 205083 w 493273"/>
                <a:gd name="connsiteY1" fmla="*/ 212012 h 390415"/>
                <a:gd name="connsiteX2" fmla="*/ 59 w 493273"/>
                <a:gd name="connsiteY2" fmla="*/ 371598 h 390415"/>
                <a:gd name="connsiteX3" fmla="*/ 138408 w 493273"/>
                <a:gd name="connsiteY3" fmla="*/ 40562 h 390415"/>
                <a:gd name="connsiteX4" fmla="*/ 449571 w 493273"/>
                <a:gd name="connsiteY4" fmla="*/ 18236 h 390415"/>
                <a:gd name="connsiteX5" fmla="*/ 462258 w 493273"/>
                <a:gd name="connsiteY5" fmla="*/ 116762 h 390415"/>
                <a:gd name="connsiteX0" fmla="*/ 462277 w 489032"/>
                <a:gd name="connsiteY0" fmla="*/ 135549 h 395062"/>
                <a:gd name="connsiteX1" fmla="*/ 205102 w 489032"/>
                <a:gd name="connsiteY1" fmla="*/ 230799 h 395062"/>
                <a:gd name="connsiteX2" fmla="*/ 78 w 489032"/>
                <a:gd name="connsiteY2" fmla="*/ 390385 h 395062"/>
                <a:gd name="connsiteX3" fmla="*/ 183856 w 489032"/>
                <a:gd name="connsiteY3" fmla="*/ 33353 h 395062"/>
                <a:gd name="connsiteX4" fmla="*/ 449590 w 489032"/>
                <a:gd name="connsiteY4" fmla="*/ 37023 h 395062"/>
                <a:gd name="connsiteX5" fmla="*/ 462277 w 489032"/>
                <a:gd name="connsiteY5" fmla="*/ 135549 h 395062"/>
                <a:gd name="connsiteX0" fmla="*/ 462345 w 489100"/>
                <a:gd name="connsiteY0" fmla="*/ 135549 h 395062"/>
                <a:gd name="connsiteX1" fmla="*/ 205170 w 489100"/>
                <a:gd name="connsiteY1" fmla="*/ 230799 h 395062"/>
                <a:gd name="connsiteX2" fmla="*/ 146 w 489100"/>
                <a:gd name="connsiteY2" fmla="*/ 390385 h 395062"/>
                <a:gd name="connsiteX3" fmla="*/ 183924 w 489100"/>
                <a:gd name="connsiteY3" fmla="*/ 33353 h 395062"/>
                <a:gd name="connsiteX4" fmla="*/ 449658 w 489100"/>
                <a:gd name="connsiteY4" fmla="*/ 37023 h 395062"/>
                <a:gd name="connsiteX5" fmla="*/ 462345 w 489100"/>
                <a:gd name="connsiteY5" fmla="*/ 135549 h 395062"/>
                <a:gd name="connsiteX0" fmla="*/ 462278 w 489033"/>
                <a:gd name="connsiteY0" fmla="*/ 135549 h 395062"/>
                <a:gd name="connsiteX1" fmla="*/ 205103 w 489033"/>
                <a:gd name="connsiteY1" fmla="*/ 230799 h 395062"/>
                <a:gd name="connsiteX2" fmla="*/ 79 w 489033"/>
                <a:gd name="connsiteY2" fmla="*/ 390385 h 395062"/>
                <a:gd name="connsiteX3" fmla="*/ 183857 w 489033"/>
                <a:gd name="connsiteY3" fmla="*/ 33353 h 395062"/>
                <a:gd name="connsiteX4" fmla="*/ 449591 w 489033"/>
                <a:gd name="connsiteY4" fmla="*/ 37023 h 395062"/>
                <a:gd name="connsiteX5" fmla="*/ 462278 w 489033"/>
                <a:gd name="connsiteY5" fmla="*/ 135549 h 395062"/>
                <a:gd name="connsiteX0" fmla="*/ 462775 w 491265"/>
                <a:gd name="connsiteY0" fmla="*/ 117032 h 375502"/>
                <a:gd name="connsiteX1" fmla="*/ 205600 w 491265"/>
                <a:gd name="connsiteY1" fmla="*/ 212282 h 375502"/>
                <a:gd name="connsiteX2" fmla="*/ 576 w 491265"/>
                <a:gd name="connsiteY2" fmla="*/ 371868 h 375502"/>
                <a:gd name="connsiteX3" fmla="*/ 153362 w 491265"/>
                <a:gd name="connsiteY3" fmla="*/ 42205 h 375502"/>
                <a:gd name="connsiteX4" fmla="*/ 450088 w 491265"/>
                <a:gd name="connsiteY4" fmla="*/ 18506 h 375502"/>
                <a:gd name="connsiteX5" fmla="*/ 462775 w 491265"/>
                <a:gd name="connsiteY5" fmla="*/ 117032 h 37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265" h="375502">
                  <a:moveTo>
                    <a:pt x="462775" y="117032"/>
                  </a:moveTo>
                  <a:cubicBezTo>
                    <a:pt x="422027" y="149328"/>
                    <a:pt x="282633" y="169809"/>
                    <a:pt x="205600" y="212282"/>
                  </a:cubicBezTo>
                  <a:cubicBezTo>
                    <a:pt x="128567" y="254755"/>
                    <a:pt x="9282" y="400214"/>
                    <a:pt x="576" y="371868"/>
                  </a:cubicBezTo>
                  <a:cubicBezTo>
                    <a:pt x="-8130" y="343522"/>
                    <a:pt x="83512" y="110467"/>
                    <a:pt x="153362" y="42205"/>
                  </a:cubicBezTo>
                  <a:cubicBezTo>
                    <a:pt x="223212" y="-26057"/>
                    <a:pt x="398519" y="6035"/>
                    <a:pt x="450088" y="18506"/>
                  </a:cubicBezTo>
                  <a:cubicBezTo>
                    <a:pt x="501657" y="30977"/>
                    <a:pt x="503523" y="84736"/>
                    <a:pt x="462775" y="117032"/>
                  </a:cubicBezTo>
                  <a:close/>
                </a:path>
              </a:pathLst>
            </a:custGeom>
            <a:solidFill>
              <a:srgbClr val="674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8296" tIns="39147" rIns="78296" bIns="39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541"/>
            </a:p>
          </p:txBody>
        </p:sp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50" y="5831656"/>
            <a:ext cx="1849501" cy="123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0" y="5831655"/>
            <a:ext cx="1849501" cy="12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그룹 258"/>
          <p:cNvGrpSpPr/>
          <p:nvPr/>
        </p:nvGrpSpPr>
        <p:grpSpPr>
          <a:xfrm>
            <a:off x="287701" y="1133657"/>
            <a:ext cx="6165000" cy="8631000"/>
            <a:chOff x="4295312" y="909000"/>
            <a:chExt cx="3601376" cy="5040000"/>
          </a:xfrm>
        </p:grpSpPr>
        <p:sp>
          <p:nvSpPr>
            <p:cNvPr id="260" name="Rectangle 1034">
              <a:extLst>
                <a:ext uri="{FF2B5EF4-FFF2-40B4-BE49-F238E27FC236}">
                  <a16:creationId xmlns:a16="http://schemas.microsoft.com/office/drawing/2014/main" xmlns="" id="{DBD36517-498D-429E-B457-2E25ED413C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76000" y="1628312"/>
              <a:ext cx="5040000" cy="3601376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3768"/>
            </a:p>
          </p:txBody>
        </p:sp>
        <p:grpSp>
          <p:nvGrpSpPr>
            <p:cNvPr id="261" name="그룹 260"/>
            <p:cNvGrpSpPr/>
            <p:nvPr/>
          </p:nvGrpSpPr>
          <p:grpSpPr>
            <a:xfrm>
              <a:off x="4439816" y="105273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6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2" name="그룹 261"/>
            <p:cNvGrpSpPr/>
            <p:nvPr/>
          </p:nvGrpSpPr>
          <p:grpSpPr>
            <a:xfrm>
              <a:off x="6456040" y="1051149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5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1</a:t>
                </a:r>
                <a:endParaRPr lang="ko-KR" altLang="en-US" sz="1713" dirty="0"/>
              </a:p>
            </p:txBody>
          </p:sp>
          <p:sp>
            <p:nvSpPr>
              <p:cNvPr id="45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</a:t>
                </a:r>
                <a:endParaRPr lang="ko-KR" altLang="en-US" sz="1713" dirty="0"/>
              </a:p>
            </p:txBody>
          </p:sp>
        </p:grpSp>
        <p:grpSp>
          <p:nvGrpSpPr>
            <p:cNvPr id="263" name="그룹 262"/>
            <p:cNvGrpSpPr/>
            <p:nvPr/>
          </p:nvGrpSpPr>
          <p:grpSpPr>
            <a:xfrm>
              <a:off x="4439816" y="134076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5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4" name="그룹 263"/>
            <p:cNvGrpSpPr/>
            <p:nvPr/>
          </p:nvGrpSpPr>
          <p:grpSpPr>
            <a:xfrm>
              <a:off x="6456040" y="1339181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4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2</a:t>
                </a:r>
                <a:endParaRPr lang="ko-KR" altLang="en-US" sz="1713" dirty="0"/>
              </a:p>
            </p:txBody>
          </p:sp>
          <p:sp>
            <p:nvSpPr>
              <p:cNvPr id="44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endParaRPr lang="ko-KR" altLang="en-US" sz="1713" dirty="0"/>
              </a:p>
            </p:txBody>
          </p:sp>
        </p:grpSp>
        <p:grpSp>
          <p:nvGrpSpPr>
            <p:cNvPr id="265" name="그룹 264"/>
            <p:cNvGrpSpPr/>
            <p:nvPr/>
          </p:nvGrpSpPr>
          <p:grpSpPr>
            <a:xfrm>
              <a:off x="4439816" y="162880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4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6" name="그룹 265"/>
            <p:cNvGrpSpPr/>
            <p:nvPr/>
          </p:nvGrpSpPr>
          <p:grpSpPr>
            <a:xfrm>
              <a:off x="6456040" y="1627213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3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3</a:t>
                </a:r>
                <a:endParaRPr lang="ko-KR" altLang="en-US" sz="1713" dirty="0"/>
              </a:p>
            </p:txBody>
          </p:sp>
          <p:sp>
            <p:nvSpPr>
              <p:cNvPr id="43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3</a:t>
                </a:r>
                <a:endParaRPr lang="ko-KR" altLang="en-US" sz="1713" dirty="0"/>
              </a:p>
            </p:txBody>
          </p:sp>
        </p:grpSp>
        <p:grpSp>
          <p:nvGrpSpPr>
            <p:cNvPr id="267" name="그룹 266"/>
            <p:cNvGrpSpPr/>
            <p:nvPr/>
          </p:nvGrpSpPr>
          <p:grpSpPr>
            <a:xfrm>
              <a:off x="4439816" y="191683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3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8" name="그룹 267"/>
            <p:cNvGrpSpPr/>
            <p:nvPr/>
          </p:nvGrpSpPr>
          <p:grpSpPr>
            <a:xfrm>
              <a:off x="6456040" y="1915273"/>
              <a:ext cx="1298162" cy="145978"/>
              <a:chOff x="1703512" y="1051177"/>
              <a:chExt cx="1298162" cy="145978"/>
            </a:xfrm>
            <a:solidFill>
              <a:schemeClr val="bg1">
                <a:lumMod val="75000"/>
              </a:schemeClr>
            </a:solidFill>
          </p:grpSpPr>
          <p:sp>
            <p:nvSpPr>
              <p:cNvPr id="42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8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4</a:t>
                </a:r>
                <a:endParaRPr lang="ko-KR" altLang="en-US" sz="1713" dirty="0"/>
              </a:p>
            </p:txBody>
          </p:sp>
          <p:sp>
            <p:nvSpPr>
              <p:cNvPr id="42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9" name="그룹 268"/>
            <p:cNvGrpSpPr/>
            <p:nvPr/>
          </p:nvGrpSpPr>
          <p:grpSpPr>
            <a:xfrm>
              <a:off x="4439816" y="220486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2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0" name="그룹 269"/>
            <p:cNvGrpSpPr/>
            <p:nvPr/>
          </p:nvGrpSpPr>
          <p:grpSpPr>
            <a:xfrm>
              <a:off x="6456040" y="2203277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1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5</a:t>
                </a:r>
                <a:endParaRPr lang="ko-KR" altLang="en-US" sz="1713" dirty="0"/>
              </a:p>
            </p:txBody>
          </p:sp>
          <p:sp>
            <p:nvSpPr>
              <p:cNvPr id="41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5</a:t>
                </a:r>
                <a:endParaRPr lang="ko-KR" altLang="en-US" sz="1713" dirty="0"/>
              </a:p>
            </p:txBody>
          </p:sp>
        </p:grpSp>
        <p:grpSp>
          <p:nvGrpSpPr>
            <p:cNvPr id="271" name="그룹 270"/>
            <p:cNvGrpSpPr/>
            <p:nvPr/>
          </p:nvGrpSpPr>
          <p:grpSpPr>
            <a:xfrm>
              <a:off x="4439816" y="249289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1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2" name="그룹 271"/>
            <p:cNvGrpSpPr/>
            <p:nvPr/>
          </p:nvGrpSpPr>
          <p:grpSpPr>
            <a:xfrm>
              <a:off x="6456040" y="2491309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0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 dirty="0"/>
              </a:p>
            </p:txBody>
          </p:sp>
          <p:sp>
            <p:nvSpPr>
              <p:cNvPr id="40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endParaRPr lang="ko-KR" altLang="en-US" sz="1713" dirty="0"/>
              </a:p>
            </p:txBody>
          </p:sp>
        </p:grpSp>
        <p:grpSp>
          <p:nvGrpSpPr>
            <p:cNvPr id="273" name="그룹 272"/>
            <p:cNvGrpSpPr/>
            <p:nvPr/>
          </p:nvGrpSpPr>
          <p:grpSpPr>
            <a:xfrm>
              <a:off x="4439816" y="278092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0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4" name="그룹 273"/>
            <p:cNvGrpSpPr/>
            <p:nvPr/>
          </p:nvGrpSpPr>
          <p:grpSpPr>
            <a:xfrm>
              <a:off x="6457627" y="277934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9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7</a:t>
                </a:r>
                <a:endParaRPr lang="ko-KR" altLang="en-US" sz="1713" dirty="0"/>
              </a:p>
            </p:txBody>
          </p:sp>
          <p:sp>
            <p:nvSpPr>
              <p:cNvPr id="39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5" name="그룹 274"/>
            <p:cNvGrpSpPr/>
            <p:nvPr/>
          </p:nvGrpSpPr>
          <p:grpSpPr>
            <a:xfrm>
              <a:off x="4439816" y="306896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9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6" name="그룹 275"/>
            <p:cNvGrpSpPr/>
            <p:nvPr/>
          </p:nvGrpSpPr>
          <p:grpSpPr>
            <a:xfrm>
              <a:off x="6457627" y="3067373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8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8</a:t>
                </a:r>
                <a:endParaRPr lang="ko-KR" altLang="en-US" sz="1713" dirty="0"/>
              </a:p>
            </p:txBody>
          </p:sp>
          <p:sp>
            <p:nvSpPr>
              <p:cNvPr id="38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7" name="그룹 276"/>
            <p:cNvGrpSpPr/>
            <p:nvPr/>
          </p:nvGrpSpPr>
          <p:grpSpPr>
            <a:xfrm>
              <a:off x="4439816" y="335699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8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8" name="그룹 277"/>
            <p:cNvGrpSpPr/>
            <p:nvPr/>
          </p:nvGrpSpPr>
          <p:grpSpPr>
            <a:xfrm>
              <a:off x="6457627" y="3355405"/>
              <a:ext cx="1296575" cy="722098"/>
              <a:chOff x="1705099" y="1051149"/>
              <a:chExt cx="1296575" cy="722098"/>
            </a:xfrm>
            <a:solidFill>
              <a:schemeClr val="bg1">
                <a:lumMod val="75000"/>
              </a:schemeClr>
            </a:solidFill>
          </p:grpSpPr>
          <p:sp>
            <p:nvSpPr>
              <p:cNvPr id="37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9</a:t>
                </a:r>
                <a:endParaRPr lang="ko-KR" altLang="en-US" sz="1713" dirty="0"/>
              </a:p>
            </p:txBody>
          </p:sp>
          <p:sp>
            <p:nvSpPr>
              <p:cNvPr id="37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627213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11</a:t>
                </a:r>
                <a:endParaRPr lang="ko-KR" altLang="en-US" sz="1713" dirty="0"/>
              </a:p>
            </p:txBody>
          </p:sp>
        </p:grpSp>
        <p:grpSp>
          <p:nvGrpSpPr>
            <p:cNvPr id="279" name="그룹 278"/>
            <p:cNvGrpSpPr/>
            <p:nvPr/>
          </p:nvGrpSpPr>
          <p:grpSpPr>
            <a:xfrm>
              <a:off x="4439816" y="364502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6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0" name="그룹 279"/>
            <p:cNvGrpSpPr/>
            <p:nvPr/>
          </p:nvGrpSpPr>
          <p:grpSpPr>
            <a:xfrm>
              <a:off x="6457627" y="3643437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6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10</a:t>
                </a:r>
                <a:endParaRPr lang="ko-KR" altLang="en-US" sz="1713" dirty="0"/>
              </a:p>
            </p:txBody>
          </p:sp>
          <p:sp>
            <p:nvSpPr>
              <p:cNvPr id="36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1" name="그룹 280"/>
            <p:cNvGrpSpPr/>
            <p:nvPr/>
          </p:nvGrpSpPr>
          <p:grpSpPr>
            <a:xfrm>
              <a:off x="4439816" y="393305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2" name="그룹 281"/>
            <p:cNvGrpSpPr/>
            <p:nvPr/>
          </p:nvGrpSpPr>
          <p:grpSpPr>
            <a:xfrm>
              <a:off x="6744072" y="3933056"/>
              <a:ext cx="1010130" cy="142860"/>
              <a:chOff x="1991544" y="1052736"/>
              <a:chExt cx="1010130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3" name="그룹 282"/>
            <p:cNvGrpSpPr/>
            <p:nvPr/>
          </p:nvGrpSpPr>
          <p:grpSpPr>
            <a:xfrm>
              <a:off x="4439816" y="422108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4" name="그룹 283"/>
            <p:cNvGrpSpPr/>
            <p:nvPr/>
          </p:nvGrpSpPr>
          <p:grpSpPr>
            <a:xfrm>
              <a:off x="6457627" y="421950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4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12</a:t>
                </a:r>
                <a:endParaRPr lang="ko-KR" altLang="en-US" sz="1713" dirty="0"/>
              </a:p>
            </p:txBody>
          </p:sp>
          <p:sp>
            <p:nvSpPr>
              <p:cNvPr id="34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5" name="그룹 284"/>
            <p:cNvGrpSpPr/>
            <p:nvPr/>
          </p:nvGrpSpPr>
          <p:grpSpPr>
            <a:xfrm>
              <a:off x="4439816" y="450912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4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6" name="그룹 285"/>
            <p:cNvGrpSpPr/>
            <p:nvPr/>
          </p:nvGrpSpPr>
          <p:grpSpPr>
            <a:xfrm>
              <a:off x="6457627" y="4507533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3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13</a:t>
                </a:r>
                <a:endParaRPr lang="ko-KR" altLang="en-US" sz="1713" dirty="0"/>
              </a:p>
            </p:txBody>
          </p:sp>
          <p:sp>
            <p:nvSpPr>
              <p:cNvPr id="33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7" name="그룹 286"/>
            <p:cNvGrpSpPr/>
            <p:nvPr/>
          </p:nvGrpSpPr>
          <p:grpSpPr>
            <a:xfrm>
              <a:off x="4439816" y="479715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3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8" name="그룹 287"/>
            <p:cNvGrpSpPr/>
            <p:nvPr/>
          </p:nvGrpSpPr>
          <p:grpSpPr>
            <a:xfrm>
              <a:off x="6457627" y="4795565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2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14</a:t>
                </a:r>
                <a:endParaRPr lang="ko-KR" altLang="en-US" sz="1713" dirty="0"/>
              </a:p>
            </p:txBody>
          </p:sp>
          <p:sp>
            <p:nvSpPr>
              <p:cNvPr id="32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9" name="그룹 288"/>
            <p:cNvGrpSpPr/>
            <p:nvPr/>
          </p:nvGrpSpPr>
          <p:grpSpPr>
            <a:xfrm>
              <a:off x="4439816" y="508518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2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0" name="그룹 289"/>
            <p:cNvGrpSpPr/>
            <p:nvPr/>
          </p:nvGrpSpPr>
          <p:grpSpPr>
            <a:xfrm>
              <a:off x="6457627" y="5083597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1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15</a:t>
                </a:r>
                <a:endParaRPr lang="ko-KR" altLang="en-US" sz="1713" dirty="0"/>
              </a:p>
            </p:txBody>
          </p:sp>
          <p:sp>
            <p:nvSpPr>
              <p:cNvPr id="31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1" name="그룹 290"/>
            <p:cNvGrpSpPr/>
            <p:nvPr/>
          </p:nvGrpSpPr>
          <p:grpSpPr>
            <a:xfrm>
              <a:off x="4439816" y="537321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1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2" name="그룹 291"/>
            <p:cNvGrpSpPr/>
            <p:nvPr/>
          </p:nvGrpSpPr>
          <p:grpSpPr>
            <a:xfrm>
              <a:off x="6457627" y="5371629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0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16</a:t>
                </a:r>
                <a:endParaRPr lang="ko-KR" altLang="en-US" sz="1713" dirty="0"/>
              </a:p>
            </p:txBody>
          </p:sp>
          <p:sp>
            <p:nvSpPr>
              <p:cNvPr id="30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3" name="그룹 292"/>
            <p:cNvGrpSpPr/>
            <p:nvPr/>
          </p:nvGrpSpPr>
          <p:grpSpPr>
            <a:xfrm>
              <a:off x="4439816" y="566124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0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4" name="그룹 293"/>
            <p:cNvGrpSpPr/>
            <p:nvPr/>
          </p:nvGrpSpPr>
          <p:grpSpPr>
            <a:xfrm>
              <a:off x="6457627" y="565966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29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17</a:t>
                </a:r>
                <a:endParaRPr lang="ko-KR" altLang="en-US" sz="1713" dirty="0"/>
              </a:p>
            </p:txBody>
          </p:sp>
          <p:sp>
            <p:nvSpPr>
              <p:cNvPr id="29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</p:grpSp>
      <p:grpSp>
        <p:nvGrpSpPr>
          <p:cNvPr id="208" name="그룹 207"/>
          <p:cNvGrpSpPr/>
          <p:nvPr/>
        </p:nvGrpSpPr>
        <p:grpSpPr>
          <a:xfrm>
            <a:off x="7685700" y="1133384"/>
            <a:ext cx="2466275" cy="8631956"/>
            <a:chOff x="9120334" y="908721"/>
            <a:chExt cx="1440161" cy="5040558"/>
          </a:xfrm>
        </p:grpSpPr>
        <p:sp>
          <p:nvSpPr>
            <p:cNvPr id="209" name="사각형: 둥근 모서리 324">
              <a:extLst>
                <a:ext uri="{FF2B5EF4-FFF2-40B4-BE49-F238E27FC236}">
                  <a16:creationId xmlns:a16="http://schemas.microsoft.com/office/drawing/2014/main" xmlns="" id="{60B8C30B-6E0A-4411-BEBE-375D7A3577E1}"/>
                </a:ext>
              </a:extLst>
            </p:cNvPr>
            <p:cNvSpPr/>
            <p:nvPr/>
          </p:nvSpPr>
          <p:spPr>
            <a:xfrm>
              <a:off x="9120334" y="908721"/>
              <a:ext cx="1440161" cy="5040558"/>
            </a:xfrm>
            <a:prstGeom prst="roundRect">
              <a:avLst>
                <a:gd name="adj" fmla="val 10429"/>
              </a:avLst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xmlns="" id="{030F703D-53BA-4F00-8C3C-A22241B44C40}"/>
                </a:ext>
              </a:extLst>
            </p:cNvPr>
            <p:cNvGrpSpPr/>
            <p:nvPr/>
          </p:nvGrpSpPr>
          <p:grpSpPr>
            <a:xfrm>
              <a:off x="9264351" y="1051913"/>
              <a:ext cx="1152129" cy="4609335"/>
              <a:chOff x="11211263" y="2852936"/>
              <a:chExt cx="579381" cy="2317937"/>
            </a:xfrm>
          </p:grpSpPr>
          <p:sp>
            <p:nvSpPr>
              <p:cNvPr id="214" name="Rectangle 960">
                <a:extLst>
                  <a:ext uri="{FF2B5EF4-FFF2-40B4-BE49-F238E27FC236}">
                    <a16:creationId xmlns:a16="http://schemas.microsoft.com/office/drawing/2014/main" xmlns="" id="{2C33AA76-B0FE-4772-B0F5-593D4A080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4592" y="2852936"/>
                <a:ext cx="144463" cy="714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15" name="사각형: 둥근 모서리 333">
                <a:extLst>
                  <a:ext uri="{FF2B5EF4-FFF2-40B4-BE49-F238E27FC236}">
                    <a16:creationId xmlns:a16="http://schemas.microsoft.com/office/drawing/2014/main" xmlns="" id="{1267E30F-27AE-44FB-89BF-F538207AD376}"/>
                  </a:ext>
                </a:extLst>
              </p:cNvPr>
              <p:cNvSpPr/>
              <p:nvPr/>
            </p:nvSpPr>
            <p:spPr>
              <a:xfrm>
                <a:off x="11211263" y="2925772"/>
                <a:ext cx="579381" cy="2245101"/>
              </a:xfrm>
              <a:prstGeom prst="roundRect">
                <a:avLst>
                  <a:gd name="adj" fmla="val 92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  <p:cxnSp>
          <p:nvCxnSpPr>
            <p:cNvPr id="211" name="직선 연결선 210"/>
            <p:cNvCxnSpPr/>
            <p:nvPr/>
          </p:nvCxnSpPr>
          <p:spPr>
            <a:xfrm>
              <a:off x="9696400" y="5373216"/>
              <a:ext cx="2880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직선 연결선 211"/>
            <p:cNvCxnSpPr/>
            <p:nvPr/>
          </p:nvCxnSpPr>
          <p:spPr>
            <a:xfrm>
              <a:off x="9696400" y="1556792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직선 연결선 212"/>
            <p:cNvCxnSpPr/>
            <p:nvPr/>
          </p:nvCxnSpPr>
          <p:spPr>
            <a:xfrm flipV="1">
              <a:off x="9840416" y="1412776"/>
              <a:ext cx="0" cy="288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구부러진 연결선 215"/>
          <p:cNvCxnSpPr>
            <a:stCxn id="209" idx="0"/>
          </p:cNvCxnSpPr>
          <p:nvPr/>
        </p:nvCxnSpPr>
        <p:spPr>
          <a:xfrm rot="16200000" flipH="1" flipV="1">
            <a:off x="7316633" y="-100354"/>
            <a:ext cx="368468" cy="2835944"/>
          </a:xfrm>
          <a:prstGeom prst="curvedConnector4">
            <a:avLst>
              <a:gd name="adj1" fmla="val -53122"/>
              <a:gd name="adj2" fmla="val 71741"/>
            </a:avLst>
          </a:prstGeom>
          <a:ln w="1524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그룹 217"/>
          <p:cNvGrpSpPr/>
          <p:nvPr/>
        </p:nvGrpSpPr>
        <p:grpSpPr>
          <a:xfrm rot="8100000">
            <a:off x="3412173" y="1298875"/>
            <a:ext cx="1395406" cy="1395406"/>
            <a:chOff x="5220072" y="4005064"/>
            <a:chExt cx="360040" cy="360040"/>
          </a:xfrm>
        </p:grpSpPr>
        <p:sp>
          <p:nvSpPr>
            <p:cNvPr id="219" name="타원 218"/>
            <p:cNvSpPr/>
            <p:nvPr/>
          </p:nvSpPr>
          <p:spPr>
            <a:xfrm>
              <a:off x="5220072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20" name="타원 219"/>
            <p:cNvSpPr/>
            <p:nvPr/>
          </p:nvSpPr>
          <p:spPr>
            <a:xfrm>
              <a:off x="5364088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21" name="타원 220"/>
            <p:cNvSpPr/>
            <p:nvPr/>
          </p:nvSpPr>
          <p:spPr>
            <a:xfrm>
              <a:off x="5220072" y="4005064"/>
              <a:ext cx="360040" cy="360040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3768" b="1" dirty="0"/>
                <a:t>331</a:t>
              </a:r>
              <a:endParaRPr lang="ko-KR" altLang="en-US" sz="3768" b="1" dirty="0"/>
            </a:p>
          </p:txBody>
        </p:sp>
      </p:grpSp>
      <p:grpSp>
        <p:nvGrpSpPr>
          <p:cNvPr id="222" name="그룹 221"/>
          <p:cNvGrpSpPr/>
          <p:nvPr/>
        </p:nvGrpSpPr>
        <p:grpSpPr>
          <a:xfrm>
            <a:off x="5466326" y="2366520"/>
            <a:ext cx="1233137" cy="1233137"/>
            <a:chOff x="7824193" y="1628800"/>
            <a:chExt cx="720080" cy="720080"/>
          </a:xfrm>
        </p:grpSpPr>
        <p:grpSp>
          <p:nvGrpSpPr>
            <p:cNvPr id="223" name="그룹 222"/>
            <p:cNvGrpSpPr/>
            <p:nvPr/>
          </p:nvGrpSpPr>
          <p:grpSpPr>
            <a:xfrm>
              <a:off x="7824193" y="1628800"/>
              <a:ext cx="720080" cy="720080"/>
              <a:chOff x="5015880" y="1916832"/>
              <a:chExt cx="720080" cy="720080"/>
            </a:xfrm>
          </p:grpSpPr>
          <p:sp>
            <p:nvSpPr>
              <p:cNvPr id="227" name="모서리가 둥근 직사각형 226"/>
              <p:cNvSpPr/>
              <p:nvPr/>
            </p:nvSpPr>
            <p:spPr>
              <a:xfrm>
                <a:off x="5015880" y="1916832"/>
                <a:ext cx="720080" cy="720080"/>
              </a:xfrm>
              <a:prstGeom prst="roundRect">
                <a:avLst>
                  <a:gd name="adj" fmla="val 926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28" name="타원 227"/>
              <p:cNvSpPr/>
              <p:nvPr/>
            </p:nvSpPr>
            <p:spPr>
              <a:xfrm>
                <a:off x="5051884" y="1952836"/>
                <a:ext cx="81723" cy="817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29" name="타원 228"/>
              <p:cNvSpPr/>
              <p:nvPr/>
            </p:nvSpPr>
            <p:spPr>
              <a:xfrm>
                <a:off x="5627948" y="1952836"/>
                <a:ext cx="81723" cy="817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30" name="타원 229"/>
              <p:cNvSpPr/>
              <p:nvPr/>
            </p:nvSpPr>
            <p:spPr>
              <a:xfrm>
                <a:off x="5627948" y="2528900"/>
                <a:ext cx="81723" cy="817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31" name="타원 230"/>
              <p:cNvSpPr/>
              <p:nvPr/>
            </p:nvSpPr>
            <p:spPr>
              <a:xfrm>
                <a:off x="5051884" y="2528900"/>
                <a:ext cx="81723" cy="817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32" name="타원 231"/>
              <p:cNvSpPr/>
              <p:nvPr/>
            </p:nvSpPr>
            <p:spPr>
              <a:xfrm>
                <a:off x="5159894" y="2060848"/>
                <a:ext cx="432049" cy="4320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  <p:grpSp>
          <p:nvGrpSpPr>
            <p:cNvPr id="224" name="그룹 223"/>
            <p:cNvGrpSpPr/>
            <p:nvPr/>
          </p:nvGrpSpPr>
          <p:grpSpPr>
            <a:xfrm>
              <a:off x="8130227" y="1628800"/>
              <a:ext cx="108012" cy="720080"/>
              <a:chOff x="8148228" y="1628800"/>
              <a:chExt cx="108012" cy="720080"/>
            </a:xfrm>
          </p:grpSpPr>
          <p:sp>
            <p:nvSpPr>
              <p:cNvPr id="225" name="타원 224"/>
              <p:cNvSpPr/>
              <p:nvPr/>
            </p:nvSpPr>
            <p:spPr>
              <a:xfrm>
                <a:off x="8148228" y="1628800"/>
                <a:ext cx="108012" cy="108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26" name="타원 225"/>
              <p:cNvSpPr/>
              <p:nvPr/>
            </p:nvSpPr>
            <p:spPr>
              <a:xfrm>
                <a:off x="8148228" y="2240868"/>
                <a:ext cx="108012" cy="108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</p:grpSp>
      <p:sp>
        <p:nvSpPr>
          <p:cNvPr id="248" name="제목 1410"/>
          <p:cNvSpPr txBox="1">
            <a:spLocks/>
          </p:cNvSpPr>
          <p:nvPr/>
        </p:nvSpPr>
        <p:spPr>
          <a:xfrm>
            <a:off x="534300" y="5183656"/>
            <a:ext cx="3329101" cy="1479765"/>
          </a:xfrm>
          <a:prstGeom prst="rect">
            <a:avLst/>
          </a:prstGeom>
          <a:solidFill>
            <a:schemeClr val="bg1"/>
          </a:solidFill>
        </p:spPr>
        <p:txBody>
          <a:bodyPr vert="horz" lIns="78296" tIns="39147" rIns="78296" bIns="39147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400" b="1" dirty="0">
                <a:latin typeface="+mn-lt"/>
              </a:rPr>
              <a:t>Mutual </a:t>
            </a:r>
          </a:p>
          <a:p>
            <a:r>
              <a:rPr lang="en-US" altLang="ko-KR" sz="4400" b="1" dirty="0">
                <a:latin typeface="+mn-lt"/>
              </a:rPr>
              <a:t>inductance</a:t>
            </a:r>
          </a:p>
        </p:txBody>
      </p:sp>
      <p:cxnSp>
        <p:nvCxnSpPr>
          <p:cNvPr id="217" name="구부러진 연결선 216"/>
          <p:cNvCxnSpPr/>
          <p:nvPr/>
        </p:nvCxnSpPr>
        <p:spPr>
          <a:xfrm rot="16200000" flipV="1">
            <a:off x="4016724" y="3568029"/>
            <a:ext cx="5056780" cy="4870475"/>
          </a:xfrm>
          <a:prstGeom prst="curvedConnector3">
            <a:avLst>
              <a:gd name="adj1" fmla="val 50000"/>
            </a:avLst>
          </a:prstGeom>
          <a:ln w="1524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타원 488"/>
          <p:cNvSpPr/>
          <p:nvPr/>
        </p:nvSpPr>
        <p:spPr>
          <a:xfrm>
            <a:off x="4048350" y="1441906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sp>
        <p:nvSpPr>
          <p:cNvPr id="490" name="타원 489"/>
          <p:cNvSpPr/>
          <p:nvPr/>
        </p:nvSpPr>
        <p:spPr>
          <a:xfrm>
            <a:off x="4048350" y="2428306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grpSp>
        <p:nvGrpSpPr>
          <p:cNvPr id="487" name="그룹 486"/>
          <p:cNvGrpSpPr/>
          <p:nvPr/>
        </p:nvGrpSpPr>
        <p:grpSpPr>
          <a:xfrm rot="-2700000">
            <a:off x="2364460" y="2408966"/>
            <a:ext cx="1394982" cy="1394982"/>
            <a:chOff x="1969492" y="1174492"/>
            <a:chExt cx="1629176" cy="1629176"/>
          </a:xfrm>
        </p:grpSpPr>
        <p:grpSp>
          <p:nvGrpSpPr>
            <p:cNvPr id="252" name="그룹 251"/>
            <p:cNvGrpSpPr/>
            <p:nvPr/>
          </p:nvGrpSpPr>
          <p:grpSpPr>
            <a:xfrm rot="5400000">
              <a:off x="1969492" y="1174492"/>
              <a:ext cx="1629176" cy="1629176"/>
              <a:chOff x="5196445" y="3981437"/>
              <a:chExt cx="407294" cy="407294"/>
            </a:xfrm>
          </p:grpSpPr>
          <p:sp>
            <p:nvSpPr>
              <p:cNvPr id="253" name="타원 252"/>
              <p:cNvSpPr/>
              <p:nvPr/>
            </p:nvSpPr>
            <p:spPr>
              <a:xfrm>
                <a:off x="5220072" y="414908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54" name="타원 253"/>
              <p:cNvSpPr/>
              <p:nvPr/>
            </p:nvSpPr>
            <p:spPr>
              <a:xfrm>
                <a:off x="5364088" y="414908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55" name="타원 254"/>
              <p:cNvSpPr/>
              <p:nvPr/>
            </p:nvSpPr>
            <p:spPr>
              <a:xfrm>
                <a:off x="5196445" y="3981437"/>
                <a:ext cx="407294" cy="407294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 sz="3768" b="1" dirty="0"/>
              </a:p>
            </p:txBody>
          </p:sp>
        </p:grpSp>
        <p:grpSp>
          <p:nvGrpSpPr>
            <p:cNvPr id="251" name="그룹 250"/>
            <p:cNvGrpSpPr/>
            <p:nvPr/>
          </p:nvGrpSpPr>
          <p:grpSpPr>
            <a:xfrm>
              <a:off x="2208000" y="1269000"/>
              <a:ext cx="1152000" cy="1440160"/>
              <a:chOff x="191344" y="836712"/>
              <a:chExt cx="1152000" cy="1440160"/>
            </a:xfrm>
          </p:grpSpPr>
          <p:sp>
            <p:nvSpPr>
              <p:cNvPr id="234" name="타원 233">
                <a:extLst>
                  <a:ext uri="{FF2B5EF4-FFF2-40B4-BE49-F238E27FC236}">
                    <a16:creationId xmlns:a16="http://schemas.microsoft.com/office/drawing/2014/main" xmlns="" id="{5F0D674F-E5D4-4FFC-83DF-C6AE07733772}"/>
                  </a:ext>
                </a:extLst>
              </p:cNvPr>
              <p:cNvSpPr/>
              <p:nvPr/>
            </p:nvSpPr>
            <p:spPr>
              <a:xfrm>
                <a:off x="623392" y="836712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35" name="타원 234">
                <a:extLst>
                  <a:ext uri="{FF2B5EF4-FFF2-40B4-BE49-F238E27FC236}">
                    <a16:creationId xmlns:a16="http://schemas.microsoft.com/office/drawing/2014/main" xmlns="" id="{F337E895-B6B0-452C-BBA6-9253C4D7BB05}"/>
                  </a:ext>
                </a:extLst>
              </p:cNvPr>
              <p:cNvSpPr/>
              <p:nvPr/>
            </p:nvSpPr>
            <p:spPr>
              <a:xfrm>
                <a:off x="623392" y="1988840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49" name="직사각형 248"/>
              <p:cNvSpPr/>
              <p:nvPr/>
            </p:nvSpPr>
            <p:spPr>
              <a:xfrm>
                <a:off x="731404" y="944724"/>
                <a:ext cx="72008" cy="4680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41"/>
              </a:p>
            </p:txBody>
          </p:sp>
          <p:sp>
            <p:nvSpPr>
              <p:cNvPr id="250" name="직사각형 249"/>
              <p:cNvSpPr/>
              <p:nvPr/>
            </p:nvSpPr>
            <p:spPr>
              <a:xfrm>
                <a:off x="731404" y="1772816"/>
                <a:ext cx="72008" cy="3960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41"/>
              </a:p>
            </p:txBody>
          </p:sp>
          <p:grpSp>
            <p:nvGrpSpPr>
              <p:cNvPr id="236" name="그룹 235">
                <a:extLst>
                  <a:ext uri="{FF2B5EF4-FFF2-40B4-BE49-F238E27FC236}">
                    <a16:creationId xmlns:a16="http://schemas.microsoft.com/office/drawing/2014/main" xmlns="" id="{042E5EFA-09F4-4CD1-8654-E06CA2C26041}"/>
                  </a:ext>
                </a:extLst>
              </p:cNvPr>
              <p:cNvGrpSpPr/>
              <p:nvPr/>
            </p:nvGrpSpPr>
            <p:grpSpPr>
              <a:xfrm>
                <a:off x="191344" y="1016732"/>
                <a:ext cx="1152000" cy="1152000"/>
                <a:chOff x="3863752" y="3897052"/>
                <a:chExt cx="576000" cy="576000"/>
              </a:xfrm>
            </p:grpSpPr>
            <p:sp>
              <p:nvSpPr>
                <p:cNvPr id="239" name="타원 238">
                  <a:extLst>
                    <a:ext uri="{FF2B5EF4-FFF2-40B4-BE49-F238E27FC236}">
                      <a16:creationId xmlns:a16="http://schemas.microsoft.com/office/drawing/2014/main" xmlns="" id="{E0E24254-6F13-4409-AD0E-DFCA8DE91834}"/>
                    </a:ext>
                  </a:extLst>
                </p:cNvPr>
                <p:cNvSpPr/>
                <p:nvPr/>
              </p:nvSpPr>
              <p:spPr>
                <a:xfrm rot="10800000">
                  <a:off x="3863752" y="3897052"/>
                  <a:ext cx="576000" cy="576000"/>
                </a:xfrm>
                <a:prstGeom prst="ellipse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768"/>
                </a:p>
              </p:txBody>
            </p:sp>
            <p:sp>
              <p:nvSpPr>
                <p:cNvPr id="240" name="현 239">
                  <a:extLst>
                    <a:ext uri="{FF2B5EF4-FFF2-40B4-BE49-F238E27FC236}">
                      <a16:creationId xmlns:a16="http://schemas.microsoft.com/office/drawing/2014/main" xmlns="" id="{381ED073-A121-4883-BD51-3B64BEE282D5}"/>
                    </a:ext>
                  </a:extLst>
                </p:cNvPr>
                <p:cNvSpPr/>
                <p:nvPr/>
              </p:nvSpPr>
              <p:spPr>
                <a:xfrm rot="10800000">
                  <a:off x="3935760" y="3969060"/>
                  <a:ext cx="432000" cy="432000"/>
                </a:xfrm>
                <a:prstGeom prst="chord">
                  <a:avLst>
                    <a:gd name="adj1" fmla="val 18848589"/>
                    <a:gd name="adj2" fmla="val 13519201"/>
                  </a:avLst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768"/>
                </a:p>
              </p:txBody>
            </p:sp>
            <p:grpSp>
              <p:nvGrpSpPr>
                <p:cNvPr id="241" name="그룹 240">
                  <a:extLst>
                    <a:ext uri="{FF2B5EF4-FFF2-40B4-BE49-F238E27FC236}">
                      <a16:creationId xmlns:a16="http://schemas.microsoft.com/office/drawing/2014/main" xmlns="" id="{3DD260BD-489E-4F76-82C3-E06D70DBE53D}"/>
                    </a:ext>
                  </a:extLst>
                </p:cNvPr>
                <p:cNvGrpSpPr/>
                <p:nvPr/>
              </p:nvGrpSpPr>
              <p:grpSpPr>
                <a:xfrm rot="16200000">
                  <a:off x="4009399" y="4042696"/>
                  <a:ext cx="284776" cy="288032"/>
                  <a:chOff x="4341838" y="3501963"/>
                  <a:chExt cx="715962" cy="712787"/>
                </a:xfrm>
              </p:grpSpPr>
              <p:sp>
                <p:nvSpPr>
                  <p:cNvPr id="242" name="Oval 15">
                    <a:extLst>
                      <a:ext uri="{FF2B5EF4-FFF2-40B4-BE49-F238E27FC236}">
                        <a16:creationId xmlns:a16="http://schemas.microsoft.com/office/drawing/2014/main" xmlns="" id="{9A388104-A045-4845-BD23-770B8E17DE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43425" y="3500376"/>
                    <a:ext cx="712787" cy="71596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3768"/>
                  </a:p>
                </p:txBody>
              </p:sp>
              <p:sp>
                <p:nvSpPr>
                  <p:cNvPr id="243" name="Rectangle 16">
                    <a:extLst>
                      <a:ext uri="{FF2B5EF4-FFF2-40B4-BE49-F238E27FC236}">
                        <a16:creationId xmlns:a16="http://schemas.microsoft.com/office/drawing/2014/main" xmlns="" id="{7BC98ED9-D148-4B7D-BBF9-23669D8148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54550" y="3752788"/>
                    <a:ext cx="431800" cy="215900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3768"/>
                  </a:p>
                </p:txBody>
              </p:sp>
              <p:sp>
                <p:nvSpPr>
                  <p:cNvPr id="244" name="Rectangle 17">
                    <a:extLst>
                      <a:ext uri="{FF2B5EF4-FFF2-40B4-BE49-F238E27FC236}">
                        <a16:creationId xmlns:a16="http://schemas.microsoft.com/office/drawing/2014/main" xmlns="" id="{083D169E-2D9D-4D1E-9E10-A2E665167A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6350" y="3752788"/>
                    <a:ext cx="71438" cy="215900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3768"/>
                  </a:p>
                </p:txBody>
              </p:sp>
              <p:sp>
                <p:nvSpPr>
                  <p:cNvPr id="245" name="Rectangle 18">
                    <a:extLst>
                      <a:ext uri="{FF2B5EF4-FFF2-40B4-BE49-F238E27FC236}">
                        <a16:creationId xmlns:a16="http://schemas.microsoft.com/office/drawing/2014/main" xmlns="" id="{04CCA702-0304-404D-BFB0-99B2EB09BD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70450" y="3824225"/>
                    <a:ext cx="71438" cy="7302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3768"/>
                  </a:p>
                </p:txBody>
              </p:sp>
              <p:sp>
                <p:nvSpPr>
                  <p:cNvPr id="246" name="Line 19">
                    <a:extLst>
                      <a:ext uri="{FF2B5EF4-FFF2-40B4-BE49-F238E27FC236}">
                        <a16:creationId xmlns:a16="http://schemas.microsoft.com/office/drawing/2014/main" xmlns="" id="{76541BFF-B9BF-4C86-BD1B-AB011F8605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41888" y="3859150"/>
                    <a:ext cx="2159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 sz="3768"/>
                  </a:p>
                </p:txBody>
              </p:sp>
            </p:grpSp>
          </p:grpSp>
        </p:grpSp>
      </p:grp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7709" y="143657"/>
            <a:ext cx="9003983" cy="1008000"/>
          </a:xfrm>
        </p:spPr>
        <p:txBody>
          <a:bodyPr/>
          <a:lstStyle/>
          <a:p>
            <a:r>
              <a:rPr lang="en-US" altLang="ko-KR" dirty="0" smtClean="0">
                <a:effectLst>
                  <a:glow rad="127000">
                    <a:schemeClr val="bg1"/>
                  </a:glow>
                </a:effectLst>
              </a:rPr>
              <a:t>When you press a button, </a:t>
            </a:r>
            <a:endParaRPr lang="ko-KR" alt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23" y="3589320"/>
            <a:ext cx="3529077" cy="3630129"/>
          </a:xfrm>
          <a:prstGeom prst="rect">
            <a:avLst/>
          </a:prstGeom>
        </p:spPr>
      </p:pic>
      <p:sp>
        <p:nvSpPr>
          <p:cNvPr id="258" name="직사각형 257"/>
          <p:cNvSpPr/>
          <p:nvPr/>
        </p:nvSpPr>
        <p:spPr>
          <a:xfrm>
            <a:off x="534300" y="4319656"/>
            <a:ext cx="2466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4400" b="1" dirty="0"/>
              <a:t>Activity 2</a:t>
            </a:r>
          </a:p>
        </p:txBody>
      </p:sp>
      <p:sp>
        <p:nvSpPr>
          <p:cNvPr id="5" name="자유형 4"/>
          <p:cNvSpPr/>
          <p:nvPr/>
        </p:nvSpPr>
        <p:spPr>
          <a:xfrm>
            <a:off x="4097196" y="1462813"/>
            <a:ext cx="2722057" cy="4581525"/>
          </a:xfrm>
          <a:custGeom>
            <a:avLst/>
            <a:gdLst>
              <a:gd name="connsiteX0" fmla="*/ 1906292 w 2696705"/>
              <a:gd name="connsiteY0" fmla="*/ 30997 h 4602997"/>
              <a:gd name="connsiteX1" fmla="*/ 154983 w 2696705"/>
              <a:gd name="connsiteY1" fmla="*/ 0 h 4602997"/>
              <a:gd name="connsiteX2" fmla="*/ 0 w 2696705"/>
              <a:gd name="connsiteY2" fmla="*/ 557939 h 4602997"/>
              <a:gd name="connsiteX3" fmla="*/ 201478 w 2696705"/>
              <a:gd name="connsiteY3" fmla="*/ 1022888 h 4602997"/>
              <a:gd name="connsiteX4" fmla="*/ 1735810 w 2696705"/>
              <a:gd name="connsiteY4" fmla="*/ 1022888 h 4602997"/>
              <a:gd name="connsiteX5" fmla="*/ 1983783 w 2696705"/>
              <a:gd name="connsiteY5" fmla="*/ 1487837 h 4602997"/>
              <a:gd name="connsiteX6" fmla="*/ 1751309 w 2696705"/>
              <a:gd name="connsiteY6" fmla="*/ 2030278 h 4602997"/>
              <a:gd name="connsiteX7" fmla="*/ 185980 w 2696705"/>
              <a:gd name="connsiteY7" fmla="*/ 1968285 h 4602997"/>
              <a:gd name="connsiteX8" fmla="*/ 15498 w 2696705"/>
              <a:gd name="connsiteY8" fmla="*/ 2495227 h 4602997"/>
              <a:gd name="connsiteX9" fmla="*/ 836909 w 2696705"/>
              <a:gd name="connsiteY9" fmla="*/ 3983064 h 4602997"/>
              <a:gd name="connsiteX10" fmla="*/ 2448732 w 2696705"/>
              <a:gd name="connsiteY10" fmla="*/ 4602997 h 4602997"/>
              <a:gd name="connsiteX11" fmla="*/ 2696705 w 2696705"/>
              <a:gd name="connsiteY11" fmla="*/ 4572000 h 4602997"/>
              <a:gd name="connsiteX0" fmla="*/ 1950849 w 2741262"/>
              <a:gd name="connsiteY0" fmla="*/ 30997 h 4602997"/>
              <a:gd name="connsiteX1" fmla="*/ 199540 w 2741262"/>
              <a:gd name="connsiteY1" fmla="*/ 0 h 4602997"/>
              <a:gd name="connsiteX2" fmla="*/ 44557 w 2741262"/>
              <a:gd name="connsiteY2" fmla="*/ 557939 h 4602997"/>
              <a:gd name="connsiteX3" fmla="*/ 246035 w 2741262"/>
              <a:gd name="connsiteY3" fmla="*/ 1022888 h 4602997"/>
              <a:gd name="connsiteX4" fmla="*/ 1780367 w 2741262"/>
              <a:gd name="connsiteY4" fmla="*/ 1022888 h 4602997"/>
              <a:gd name="connsiteX5" fmla="*/ 2028340 w 2741262"/>
              <a:gd name="connsiteY5" fmla="*/ 1487837 h 4602997"/>
              <a:gd name="connsiteX6" fmla="*/ 1795866 w 2741262"/>
              <a:gd name="connsiteY6" fmla="*/ 2030278 h 4602997"/>
              <a:gd name="connsiteX7" fmla="*/ 230537 w 2741262"/>
              <a:gd name="connsiteY7" fmla="*/ 1968285 h 4602997"/>
              <a:gd name="connsiteX8" fmla="*/ 60055 w 2741262"/>
              <a:gd name="connsiteY8" fmla="*/ 2495227 h 4602997"/>
              <a:gd name="connsiteX9" fmla="*/ 881466 w 2741262"/>
              <a:gd name="connsiteY9" fmla="*/ 3983064 h 4602997"/>
              <a:gd name="connsiteX10" fmla="*/ 2493289 w 2741262"/>
              <a:gd name="connsiteY10" fmla="*/ 4602997 h 4602997"/>
              <a:gd name="connsiteX11" fmla="*/ 2741262 w 2741262"/>
              <a:gd name="connsiteY11" fmla="*/ 4572000 h 4602997"/>
              <a:gd name="connsiteX0" fmla="*/ 1922356 w 2712769"/>
              <a:gd name="connsiteY0" fmla="*/ 30997 h 4602997"/>
              <a:gd name="connsiteX1" fmla="*/ 228197 w 2712769"/>
              <a:gd name="connsiteY1" fmla="*/ 0 h 4602997"/>
              <a:gd name="connsiteX2" fmla="*/ 16064 w 2712769"/>
              <a:gd name="connsiteY2" fmla="*/ 557939 h 4602997"/>
              <a:gd name="connsiteX3" fmla="*/ 217542 w 2712769"/>
              <a:gd name="connsiteY3" fmla="*/ 1022888 h 4602997"/>
              <a:gd name="connsiteX4" fmla="*/ 1751874 w 2712769"/>
              <a:gd name="connsiteY4" fmla="*/ 1022888 h 4602997"/>
              <a:gd name="connsiteX5" fmla="*/ 1999847 w 2712769"/>
              <a:gd name="connsiteY5" fmla="*/ 1487837 h 4602997"/>
              <a:gd name="connsiteX6" fmla="*/ 1767373 w 2712769"/>
              <a:gd name="connsiteY6" fmla="*/ 2030278 h 4602997"/>
              <a:gd name="connsiteX7" fmla="*/ 202044 w 2712769"/>
              <a:gd name="connsiteY7" fmla="*/ 1968285 h 4602997"/>
              <a:gd name="connsiteX8" fmla="*/ 31562 w 2712769"/>
              <a:gd name="connsiteY8" fmla="*/ 2495227 h 4602997"/>
              <a:gd name="connsiteX9" fmla="*/ 852973 w 2712769"/>
              <a:gd name="connsiteY9" fmla="*/ 3983064 h 4602997"/>
              <a:gd name="connsiteX10" fmla="*/ 2464796 w 2712769"/>
              <a:gd name="connsiteY10" fmla="*/ 4602997 h 4602997"/>
              <a:gd name="connsiteX11" fmla="*/ 2712769 w 2712769"/>
              <a:gd name="connsiteY11" fmla="*/ 4572000 h 4602997"/>
              <a:gd name="connsiteX0" fmla="*/ 1931999 w 2722412"/>
              <a:gd name="connsiteY0" fmla="*/ 30997 h 4602997"/>
              <a:gd name="connsiteX1" fmla="*/ 237840 w 2722412"/>
              <a:gd name="connsiteY1" fmla="*/ 0 h 4602997"/>
              <a:gd name="connsiteX2" fmla="*/ 25707 w 2722412"/>
              <a:gd name="connsiteY2" fmla="*/ 557939 h 4602997"/>
              <a:gd name="connsiteX3" fmla="*/ 360535 w 2722412"/>
              <a:gd name="connsiteY3" fmla="*/ 1022888 h 4602997"/>
              <a:gd name="connsiteX4" fmla="*/ 1761517 w 2722412"/>
              <a:gd name="connsiteY4" fmla="*/ 1022888 h 4602997"/>
              <a:gd name="connsiteX5" fmla="*/ 2009490 w 2722412"/>
              <a:gd name="connsiteY5" fmla="*/ 1487837 h 4602997"/>
              <a:gd name="connsiteX6" fmla="*/ 1777016 w 2722412"/>
              <a:gd name="connsiteY6" fmla="*/ 2030278 h 4602997"/>
              <a:gd name="connsiteX7" fmla="*/ 211687 w 2722412"/>
              <a:gd name="connsiteY7" fmla="*/ 1968285 h 4602997"/>
              <a:gd name="connsiteX8" fmla="*/ 41205 w 2722412"/>
              <a:gd name="connsiteY8" fmla="*/ 2495227 h 4602997"/>
              <a:gd name="connsiteX9" fmla="*/ 862616 w 2722412"/>
              <a:gd name="connsiteY9" fmla="*/ 3983064 h 4602997"/>
              <a:gd name="connsiteX10" fmla="*/ 2474439 w 2722412"/>
              <a:gd name="connsiteY10" fmla="*/ 4602997 h 4602997"/>
              <a:gd name="connsiteX11" fmla="*/ 2722412 w 2722412"/>
              <a:gd name="connsiteY11" fmla="*/ 4572000 h 4602997"/>
              <a:gd name="connsiteX0" fmla="*/ 1909791 w 2700204"/>
              <a:gd name="connsiteY0" fmla="*/ 40522 h 4612522"/>
              <a:gd name="connsiteX1" fmla="*/ 291832 w 2700204"/>
              <a:gd name="connsiteY1" fmla="*/ 0 h 4612522"/>
              <a:gd name="connsiteX2" fmla="*/ 3499 w 2700204"/>
              <a:gd name="connsiteY2" fmla="*/ 567464 h 4612522"/>
              <a:gd name="connsiteX3" fmla="*/ 338327 w 2700204"/>
              <a:gd name="connsiteY3" fmla="*/ 1032413 h 4612522"/>
              <a:gd name="connsiteX4" fmla="*/ 1739309 w 2700204"/>
              <a:gd name="connsiteY4" fmla="*/ 1032413 h 4612522"/>
              <a:gd name="connsiteX5" fmla="*/ 1987282 w 2700204"/>
              <a:gd name="connsiteY5" fmla="*/ 1497362 h 4612522"/>
              <a:gd name="connsiteX6" fmla="*/ 1754808 w 2700204"/>
              <a:gd name="connsiteY6" fmla="*/ 2039803 h 4612522"/>
              <a:gd name="connsiteX7" fmla="*/ 189479 w 2700204"/>
              <a:gd name="connsiteY7" fmla="*/ 1977810 h 4612522"/>
              <a:gd name="connsiteX8" fmla="*/ 18997 w 2700204"/>
              <a:gd name="connsiteY8" fmla="*/ 2504752 h 4612522"/>
              <a:gd name="connsiteX9" fmla="*/ 840408 w 2700204"/>
              <a:gd name="connsiteY9" fmla="*/ 3992589 h 4612522"/>
              <a:gd name="connsiteX10" fmla="*/ 2452231 w 2700204"/>
              <a:gd name="connsiteY10" fmla="*/ 4612522 h 4612522"/>
              <a:gd name="connsiteX11" fmla="*/ 2700204 w 2700204"/>
              <a:gd name="connsiteY11" fmla="*/ 4581525 h 4612522"/>
              <a:gd name="connsiteX0" fmla="*/ 1909791 w 2700204"/>
              <a:gd name="connsiteY0" fmla="*/ 40522 h 4612522"/>
              <a:gd name="connsiteX1" fmla="*/ 291832 w 2700204"/>
              <a:gd name="connsiteY1" fmla="*/ 0 h 4612522"/>
              <a:gd name="connsiteX2" fmla="*/ 3499 w 2700204"/>
              <a:gd name="connsiteY2" fmla="*/ 567464 h 4612522"/>
              <a:gd name="connsiteX3" fmla="*/ 338327 w 2700204"/>
              <a:gd name="connsiteY3" fmla="*/ 1032413 h 4612522"/>
              <a:gd name="connsiteX4" fmla="*/ 1739309 w 2700204"/>
              <a:gd name="connsiteY4" fmla="*/ 1032413 h 4612522"/>
              <a:gd name="connsiteX5" fmla="*/ 1987282 w 2700204"/>
              <a:gd name="connsiteY5" fmla="*/ 1497362 h 4612522"/>
              <a:gd name="connsiteX6" fmla="*/ 1754808 w 2700204"/>
              <a:gd name="connsiteY6" fmla="*/ 2039803 h 4612522"/>
              <a:gd name="connsiteX7" fmla="*/ 189479 w 2700204"/>
              <a:gd name="connsiteY7" fmla="*/ 1977810 h 4612522"/>
              <a:gd name="connsiteX8" fmla="*/ 18997 w 2700204"/>
              <a:gd name="connsiteY8" fmla="*/ 2504752 h 4612522"/>
              <a:gd name="connsiteX9" fmla="*/ 840408 w 2700204"/>
              <a:gd name="connsiteY9" fmla="*/ 3992589 h 4612522"/>
              <a:gd name="connsiteX10" fmla="*/ 2452231 w 2700204"/>
              <a:gd name="connsiteY10" fmla="*/ 4612522 h 4612522"/>
              <a:gd name="connsiteX11" fmla="*/ 2700204 w 2700204"/>
              <a:gd name="connsiteY11" fmla="*/ 4581525 h 4612522"/>
              <a:gd name="connsiteX0" fmla="*/ 1909791 w 2700204"/>
              <a:gd name="connsiteY0" fmla="*/ 40522 h 4612522"/>
              <a:gd name="connsiteX1" fmla="*/ 291832 w 2700204"/>
              <a:gd name="connsiteY1" fmla="*/ 0 h 4612522"/>
              <a:gd name="connsiteX2" fmla="*/ 3499 w 2700204"/>
              <a:gd name="connsiteY2" fmla="*/ 567464 h 4612522"/>
              <a:gd name="connsiteX3" fmla="*/ 338327 w 2700204"/>
              <a:gd name="connsiteY3" fmla="*/ 1032413 h 4612522"/>
              <a:gd name="connsiteX4" fmla="*/ 1739309 w 2700204"/>
              <a:gd name="connsiteY4" fmla="*/ 1032413 h 4612522"/>
              <a:gd name="connsiteX5" fmla="*/ 1987282 w 2700204"/>
              <a:gd name="connsiteY5" fmla="*/ 1497362 h 4612522"/>
              <a:gd name="connsiteX6" fmla="*/ 1754808 w 2700204"/>
              <a:gd name="connsiteY6" fmla="*/ 2039803 h 4612522"/>
              <a:gd name="connsiteX7" fmla="*/ 265679 w 2700204"/>
              <a:gd name="connsiteY7" fmla="*/ 2015910 h 4612522"/>
              <a:gd name="connsiteX8" fmla="*/ 18997 w 2700204"/>
              <a:gd name="connsiteY8" fmla="*/ 2504752 h 4612522"/>
              <a:gd name="connsiteX9" fmla="*/ 840408 w 2700204"/>
              <a:gd name="connsiteY9" fmla="*/ 3992589 h 4612522"/>
              <a:gd name="connsiteX10" fmla="*/ 2452231 w 2700204"/>
              <a:gd name="connsiteY10" fmla="*/ 4612522 h 4612522"/>
              <a:gd name="connsiteX11" fmla="*/ 2700204 w 2700204"/>
              <a:gd name="connsiteY11" fmla="*/ 4581525 h 4612522"/>
              <a:gd name="connsiteX0" fmla="*/ 1909791 w 2700204"/>
              <a:gd name="connsiteY0" fmla="*/ 40522 h 4612522"/>
              <a:gd name="connsiteX1" fmla="*/ 291832 w 2700204"/>
              <a:gd name="connsiteY1" fmla="*/ 0 h 4612522"/>
              <a:gd name="connsiteX2" fmla="*/ 3499 w 2700204"/>
              <a:gd name="connsiteY2" fmla="*/ 567464 h 4612522"/>
              <a:gd name="connsiteX3" fmla="*/ 338327 w 2700204"/>
              <a:gd name="connsiteY3" fmla="*/ 1032413 h 4612522"/>
              <a:gd name="connsiteX4" fmla="*/ 1739309 w 2700204"/>
              <a:gd name="connsiteY4" fmla="*/ 1032413 h 4612522"/>
              <a:gd name="connsiteX5" fmla="*/ 1987282 w 2700204"/>
              <a:gd name="connsiteY5" fmla="*/ 1497362 h 4612522"/>
              <a:gd name="connsiteX6" fmla="*/ 1754808 w 2700204"/>
              <a:gd name="connsiteY6" fmla="*/ 2020753 h 4612522"/>
              <a:gd name="connsiteX7" fmla="*/ 265679 w 2700204"/>
              <a:gd name="connsiteY7" fmla="*/ 2015910 h 4612522"/>
              <a:gd name="connsiteX8" fmla="*/ 18997 w 2700204"/>
              <a:gd name="connsiteY8" fmla="*/ 2504752 h 4612522"/>
              <a:gd name="connsiteX9" fmla="*/ 840408 w 2700204"/>
              <a:gd name="connsiteY9" fmla="*/ 3992589 h 4612522"/>
              <a:gd name="connsiteX10" fmla="*/ 2452231 w 2700204"/>
              <a:gd name="connsiteY10" fmla="*/ 4612522 h 4612522"/>
              <a:gd name="connsiteX11" fmla="*/ 2700204 w 2700204"/>
              <a:gd name="connsiteY11" fmla="*/ 4581525 h 4612522"/>
              <a:gd name="connsiteX0" fmla="*/ 1934440 w 2724853"/>
              <a:gd name="connsiteY0" fmla="*/ 40522 h 4612522"/>
              <a:gd name="connsiteX1" fmla="*/ 316481 w 2724853"/>
              <a:gd name="connsiteY1" fmla="*/ 0 h 4612522"/>
              <a:gd name="connsiteX2" fmla="*/ 28148 w 2724853"/>
              <a:gd name="connsiteY2" fmla="*/ 567464 h 4612522"/>
              <a:gd name="connsiteX3" fmla="*/ 362976 w 2724853"/>
              <a:gd name="connsiteY3" fmla="*/ 1032413 h 4612522"/>
              <a:gd name="connsiteX4" fmla="*/ 1763958 w 2724853"/>
              <a:gd name="connsiteY4" fmla="*/ 1032413 h 4612522"/>
              <a:gd name="connsiteX5" fmla="*/ 2011931 w 2724853"/>
              <a:gd name="connsiteY5" fmla="*/ 1497362 h 4612522"/>
              <a:gd name="connsiteX6" fmla="*/ 1779457 w 2724853"/>
              <a:gd name="connsiteY6" fmla="*/ 2020753 h 4612522"/>
              <a:gd name="connsiteX7" fmla="*/ 290328 w 2724853"/>
              <a:gd name="connsiteY7" fmla="*/ 2015910 h 4612522"/>
              <a:gd name="connsiteX8" fmla="*/ 43646 w 2724853"/>
              <a:gd name="connsiteY8" fmla="*/ 2504752 h 4612522"/>
              <a:gd name="connsiteX9" fmla="*/ 865057 w 2724853"/>
              <a:gd name="connsiteY9" fmla="*/ 3992589 h 4612522"/>
              <a:gd name="connsiteX10" fmla="*/ 2476880 w 2724853"/>
              <a:gd name="connsiteY10" fmla="*/ 4612522 h 4612522"/>
              <a:gd name="connsiteX11" fmla="*/ 2724853 w 2724853"/>
              <a:gd name="connsiteY11" fmla="*/ 4581525 h 4612522"/>
              <a:gd name="connsiteX0" fmla="*/ 1998215 w 2788628"/>
              <a:gd name="connsiteY0" fmla="*/ 40522 h 4612522"/>
              <a:gd name="connsiteX1" fmla="*/ 380256 w 2788628"/>
              <a:gd name="connsiteY1" fmla="*/ 0 h 4612522"/>
              <a:gd name="connsiteX2" fmla="*/ 91923 w 2788628"/>
              <a:gd name="connsiteY2" fmla="*/ 567464 h 4612522"/>
              <a:gd name="connsiteX3" fmla="*/ 426751 w 2788628"/>
              <a:gd name="connsiteY3" fmla="*/ 1032413 h 4612522"/>
              <a:gd name="connsiteX4" fmla="*/ 1827733 w 2788628"/>
              <a:gd name="connsiteY4" fmla="*/ 1032413 h 4612522"/>
              <a:gd name="connsiteX5" fmla="*/ 2075706 w 2788628"/>
              <a:gd name="connsiteY5" fmla="*/ 1497362 h 4612522"/>
              <a:gd name="connsiteX6" fmla="*/ 1843232 w 2788628"/>
              <a:gd name="connsiteY6" fmla="*/ 2020753 h 4612522"/>
              <a:gd name="connsiteX7" fmla="*/ 354103 w 2788628"/>
              <a:gd name="connsiteY7" fmla="*/ 2015910 h 4612522"/>
              <a:gd name="connsiteX8" fmla="*/ 31221 w 2788628"/>
              <a:gd name="connsiteY8" fmla="*/ 2295202 h 4612522"/>
              <a:gd name="connsiteX9" fmla="*/ 928832 w 2788628"/>
              <a:gd name="connsiteY9" fmla="*/ 3992589 h 4612522"/>
              <a:gd name="connsiteX10" fmla="*/ 2540655 w 2788628"/>
              <a:gd name="connsiteY10" fmla="*/ 4612522 h 4612522"/>
              <a:gd name="connsiteX11" fmla="*/ 2788628 w 2788628"/>
              <a:gd name="connsiteY11" fmla="*/ 4581525 h 4612522"/>
              <a:gd name="connsiteX0" fmla="*/ 1973543 w 2763956"/>
              <a:gd name="connsiteY0" fmla="*/ 40522 h 4612522"/>
              <a:gd name="connsiteX1" fmla="*/ 355584 w 2763956"/>
              <a:gd name="connsiteY1" fmla="*/ 0 h 4612522"/>
              <a:gd name="connsiteX2" fmla="*/ 67251 w 2763956"/>
              <a:gd name="connsiteY2" fmla="*/ 567464 h 4612522"/>
              <a:gd name="connsiteX3" fmla="*/ 402079 w 2763956"/>
              <a:gd name="connsiteY3" fmla="*/ 1032413 h 4612522"/>
              <a:gd name="connsiteX4" fmla="*/ 1803061 w 2763956"/>
              <a:gd name="connsiteY4" fmla="*/ 1032413 h 4612522"/>
              <a:gd name="connsiteX5" fmla="*/ 2051034 w 2763956"/>
              <a:gd name="connsiteY5" fmla="*/ 1497362 h 4612522"/>
              <a:gd name="connsiteX6" fmla="*/ 1818560 w 2763956"/>
              <a:gd name="connsiteY6" fmla="*/ 2020753 h 4612522"/>
              <a:gd name="connsiteX7" fmla="*/ 329431 w 2763956"/>
              <a:gd name="connsiteY7" fmla="*/ 2015910 h 4612522"/>
              <a:gd name="connsiteX8" fmla="*/ 35124 w 2763956"/>
              <a:gd name="connsiteY8" fmla="*/ 2390452 h 4612522"/>
              <a:gd name="connsiteX9" fmla="*/ 904160 w 2763956"/>
              <a:gd name="connsiteY9" fmla="*/ 3992589 h 4612522"/>
              <a:gd name="connsiteX10" fmla="*/ 2515983 w 2763956"/>
              <a:gd name="connsiteY10" fmla="*/ 4612522 h 4612522"/>
              <a:gd name="connsiteX11" fmla="*/ 2763956 w 2763956"/>
              <a:gd name="connsiteY11" fmla="*/ 4581525 h 4612522"/>
              <a:gd name="connsiteX0" fmla="*/ 1973543 w 2763956"/>
              <a:gd name="connsiteY0" fmla="*/ 40522 h 4612522"/>
              <a:gd name="connsiteX1" fmla="*/ 355584 w 2763956"/>
              <a:gd name="connsiteY1" fmla="*/ 0 h 4612522"/>
              <a:gd name="connsiteX2" fmla="*/ 67251 w 2763956"/>
              <a:gd name="connsiteY2" fmla="*/ 567464 h 4612522"/>
              <a:gd name="connsiteX3" fmla="*/ 402079 w 2763956"/>
              <a:gd name="connsiteY3" fmla="*/ 1032413 h 4612522"/>
              <a:gd name="connsiteX4" fmla="*/ 1803061 w 2763956"/>
              <a:gd name="connsiteY4" fmla="*/ 1032413 h 4612522"/>
              <a:gd name="connsiteX5" fmla="*/ 2051034 w 2763956"/>
              <a:gd name="connsiteY5" fmla="*/ 1497362 h 4612522"/>
              <a:gd name="connsiteX6" fmla="*/ 1818560 w 2763956"/>
              <a:gd name="connsiteY6" fmla="*/ 2020753 h 4612522"/>
              <a:gd name="connsiteX7" fmla="*/ 329431 w 2763956"/>
              <a:gd name="connsiteY7" fmla="*/ 2015910 h 4612522"/>
              <a:gd name="connsiteX8" fmla="*/ 35124 w 2763956"/>
              <a:gd name="connsiteY8" fmla="*/ 2390452 h 4612522"/>
              <a:gd name="connsiteX9" fmla="*/ 904160 w 2763956"/>
              <a:gd name="connsiteY9" fmla="*/ 3992589 h 4612522"/>
              <a:gd name="connsiteX10" fmla="*/ 2515983 w 2763956"/>
              <a:gd name="connsiteY10" fmla="*/ 4612522 h 4612522"/>
              <a:gd name="connsiteX11" fmla="*/ 2763956 w 2763956"/>
              <a:gd name="connsiteY11" fmla="*/ 4581525 h 4612522"/>
              <a:gd name="connsiteX0" fmla="*/ 1976267 w 2766680"/>
              <a:gd name="connsiteY0" fmla="*/ 40522 h 4612522"/>
              <a:gd name="connsiteX1" fmla="*/ 358308 w 2766680"/>
              <a:gd name="connsiteY1" fmla="*/ 0 h 4612522"/>
              <a:gd name="connsiteX2" fmla="*/ 69975 w 2766680"/>
              <a:gd name="connsiteY2" fmla="*/ 567464 h 4612522"/>
              <a:gd name="connsiteX3" fmla="*/ 404803 w 2766680"/>
              <a:gd name="connsiteY3" fmla="*/ 1032413 h 4612522"/>
              <a:gd name="connsiteX4" fmla="*/ 1805785 w 2766680"/>
              <a:gd name="connsiteY4" fmla="*/ 1032413 h 4612522"/>
              <a:gd name="connsiteX5" fmla="*/ 2053758 w 2766680"/>
              <a:gd name="connsiteY5" fmla="*/ 1497362 h 4612522"/>
              <a:gd name="connsiteX6" fmla="*/ 1821284 w 2766680"/>
              <a:gd name="connsiteY6" fmla="*/ 2020753 h 4612522"/>
              <a:gd name="connsiteX7" fmla="*/ 332155 w 2766680"/>
              <a:gd name="connsiteY7" fmla="*/ 2015910 h 4612522"/>
              <a:gd name="connsiteX8" fmla="*/ 37848 w 2766680"/>
              <a:gd name="connsiteY8" fmla="*/ 2390452 h 4612522"/>
              <a:gd name="connsiteX9" fmla="*/ 906884 w 2766680"/>
              <a:gd name="connsiteY9" fmla="*/ 3992589 h 4612522"/>
              <a:gd name="connsiteX10" fmla="*/ 2518707 w 2766680"/>
              <a:gd name="connsiteY10" fmla="*/ 4612522 h 4612522"/>
              <a:gd name="connsiteX11" fmla="*/ 2766680 w 2766680"/>
              <a:gd name="connsiteY11" fmla="*/ 4581525 h 4612522"/>
              <a:gd name="connsiteX0" fmla="*/ 1977737 w 2768150"/>
              <a:gd name="connsiteY0" fmla="*/ 40522 h 4612522"/>
              <a:gd name="connsiteX1" fmla="*/ 359778 w 2768150"/>
              <a:gd name="connsiteY1" fmla="*/ 0 h 4612522"/>
              <a:gd name="connsiteX2" fmla="*/ 71445 w 2768150"/>
              <a:gd name="connsiteY2" fmla="*/ 567464 h 4612522"/>
              <a:gd name="connsiteX3" fmla="*/ 406273 w 2768150"/>
              <a:gd name="connsiteY3" fmla="*/ 1032413 h 4612522"/>
              <a:gd name="connsiteX4" fmla="*/ 1807255 w 2768150"/>
              <a:gd name="connsiteY4" fmla="*/ 1032413 h 4612522"/>
              <a:gd name="connsiteX5" fmla="*/ 2055228 w 2768150"/>
              <a:gd name="connsiteY5" fmla="*/ 1497362 h 4612522"/>
              <a:gd name="connsiteX6" fmla="*/ 1822754 w 2768150"/>
              <a:gd name="connsiteY6" fmla="*/ 2020753 h 4612522"/>
              <a:gd name="connsiteX7" fmla="*/ 333625 w 2768150"/>
              <a:gd name="connsiteY7" fmla="*/ 2015910 h 4612522"/>
              <a:gd name="connsiteX8" fmla="*/ 39318 w 2768150"/>
              <a:gd name="connsiteY8" fmla="*/ 2390452 h 4612522"/>
              <a:gd name="connsiteX9" fmla="*/ 908354 w 2768150"/>
              <a:gd name="connsiteY9" fmla="*/ 3992589 h 4612522"/>
              <a:gd name="connsiteX10" fmla="*/ 2520177 w 2768150"/>
              <a:gd name="connsiteY10" fmla="*/ 4612522 h 4612522"/>
              <a:gd name="connsiteX11" fmla="*/ 2768150 w 2768150"/>
              <a:gd name="connsiteY11" fmla="*/ 4581525 h 4612522"/>
              <a:gd name="connsiteX0" fmla="*/ 1981849 w 2772262"/>
              <a:gd name="connsiteY0" fmla="*/ 40522 h 4612522"/>
              <a:gd name="connsiteX1" fmla="*/ 363890 w 2772262"/>
              <a:gd name="connsiteY1" fmla="*/ 0 h 4612522"/>
              <a:gd name="connsiteX2" fmla="*/ 75557 w 2772262"/>
              <a:gd name="connsiteY2" fmla="*/ 567464 h 4612522"/>
              <a:gd name="connsiteX3" fmla="*/ 410385 w 2772262"/>
              <a:gd name="connsiteY3" fmla="*/ 1032413 h 4612522"/>
              <a:gd name="connsiteX4" fmla="*/ 1811367 w 2772262"/>
              <a:gd name="connsiteY4" fmla="*/ 1032413 h 4612522"/>
              <a:gd name="connsiteX5" fmla="*/ 2059340 w 2772262"/>
              <a:gd name="connsiteY5" fmla="*/ 1497362 h 4612522"/>
              <a:gd name="connsiteX6" fmla="*/ 1826866 w 2772262"/>
              <a:gd name="connsiteY6" fmla="*/ 2020753 h 4612522"/>
              <a:gd name="connsiteX7" fmla="*/ 337737 w 2772262"/>
              <a:gd name="connsiteY7" fmla="*/ 2015910 h 4612522"/>
              <a:gd name="connsiteX8" fmla="*/ 43430 w 2772262"/>
              <a:gd name="connsiteY8" fmla="*/ 2390452 h 4612522"/>
              <a:gd name="connsiteX9" fmla="*/ 969616 w 2772262"/>
              <a:gd name="connsiteY9" fmla="*/ 3983064 h 4612522"/>
              <a:gd name="connsiteX10" fmla="*/ 2524289 w 2772262"/>
              <a:gd name="connsiteY10" fmla="*/ 4612522 h 4612522"/>
              <a:gd name="connsiteX11" fmla="*/ 2772262 w 2772262"/>
              <a:gd name="connsiteY11" fmla="*/ 4581525 h 4612522"/>
              <a:gd name="connsiteX0" fmla="*/ 1981849 w 2772262"/>
              <a:gd name="connsiteY0" fmla="*/ 40522 h 4612522"/>
              <a:gd name="connsiteX1" fmla="*/ 363890 w 2772262"/>
              <a:gd name="connsiteY1" fmla="*/ 0 h 4612522"/>
              <a:gd name="connsiteX2" fmla="*/ 75557 w 2772262"/>
              <a:gd name="connsiteY2" fmla="*/ 567464 h 4612522"/>
              <a:gd name="connsiteX3" fmla="*/ 410385 w 2772262"/>
              <a:gd name="connsiteY3" fmla="*/ 1032413 h 4612522"/>
              <a:gd name="connsiteX4" fmla="*/ 1811367 w 2772262"/>
              <a:gd name="connsiteY4" fmla="*/ 1032413 h 4612522"/>
              <a:gd name="connsiteX5" fmla="*/ 2059340 w 2772262"/>
              <a:gd name="connsiteY5" fmla="*/ 1497362 h 4612522"/>
              <a:gd name="connsiteX6" fmla="*/ 1826866 w 2772262"/>
              <a:gd name="connsiteY6" fmla="*/ 2020753 h 4612522"/>
              <a:gd name="connsiteX7" fmla="*/ 337737 w 2772262"/>
              <a:gd name="connsiteY7" fmla="*/ 2015910 h 4612522"/>
              <a:gd name="connsiteX8" fmla="*/ 43430 w 2772262"/>
              <a:gd name="connsiteY8" fmla="*/ 2390452 h 4612522"/>
              <a:gd name="connsiteX9" fmla="*/ 969616 w 2772262"/>
              <a:gd name="connsiteY9" fmla="*/ 3983064 h 4612522"/>
              <a:gd name="connsiteX10" fmla="*/ 2524289 w 2772262"/>
              <a:gd name="connsiteY10" fmla="*/ 4612522 h 4612522"/>
              <a:gd name="connsiteX11" fmla="*/ 2772262 w 2772262"/>
              <a:gd name="connsiteY11" fmla="*/ 4581525 h 4612522"/>
              <a:gd name="connsiteX0" fmla="*/ 1981849 w 2772262"/>
              <a:gd name="connsiteY0" fmla="*/ 40522 h 4612522"/>
              <a:gd name="connsiteX1" fmla="*/ 363890 w 2772262"/>
              <a:gd name="connsiteY1" fmla="*/ 0 h 4612522"/>
              <a:gd name="connsiteX2" fmla="*/ 75557 w 2772262"/>
              <a:gd name="connsiteY2" fmla="*/ 567464 h 4612522"/>
              <a:gd name="connsiteX3" fmla="*/ 410385 w 2772262"/>
              <a:gd name="connsiteY3" fmla="*/ 1032413 h 4612522"/>
              <a:gd name="connsiteX4" fmla="*/ 1811367 w 2772262"/>
              <a:gd name="connsiteY4" fmla="*/ 1032413 h 4612522"/>
              <a:gd name="connsiteX5" fmla="*/ 2059340 w 2772262"/>
              <a:gd name="connsiteY5" fmla="*/ 1497362 h 4612522"/>
              <a:gd name="connsiteX6" fmla="*/ 1826866 w 2772262"/>
              <a:gd name="connsiteY6" fmla="*/ 2020753 h 4612522"/>
              <a:gd name="connsiteX7" fmla="*/ 337737 w 2772262"/>
              <a:gd name="connsiteY7" fmla="*/ 2015910 h 4612522"/>
              <a:gd name="connsiteX8" fmla="*/ 43430 w 2772262"/>
              <a:gd name="connsiteY8" fmla="*/ 2390452 h 4612522"/>
              <a:gd name="connsiteX9" fmla="*/ 969616 w 2772262"/>
              <a:gd name="connsiteY9" fmla="*/ 3983064 h 4612522"/>
              <a:gd name="connsiteX10" fmla="*/ 2524289 w 2772262"/>
              <a:gd name="connsiteY10" fmla="*/ 4612522 h 4612522"/>
              <a:gd name="connsiteX11" fmla="*/ 2772262 w 2772262"/>
              <a:gd name="connsiteY11" fmla="*/ 4581525 h 4612522"/>
              <a:gd name="connsiteX0" fmla="*/ 1984597 w 2775010"/>
              <a:gd name="connsiteY0" fmla="*/ 40522 h 4612522"/>
              <a:gd name="connsiteX1" fmla="*/ 366638 w 2775010"/>
              <a:gd name="connsiteY1" fmla="*/ 0 h 4612522"/>
              <a:gd name="connsiteX2" fmla="*/ 78305 w 2775010"/>
              <a:gd name="connsiteY2" fmla="*/ 567464 h 4612522"/>
              <a:gd name="connsiteX3" fmla="*/ 413133 w 2775010"/>
              <a:gd name="connsiteY3" fmla="*/ 1032413 h 4612522"/>
              <a:gd name="connsiteX4" fmla="*/ 1814115 w 2775010"/>
              <a:gd name="connsiteY4" fmla="*/ 1032413 h 4612522"/>
              <a:gd name="connsiteX5" fmla="*/ 2062088 w 2775010"/>
              <a:gd name="connsiteY5" fmla="*/ 1497362 h 4612522"/>
              <a:gd name="connsiteX6" fmla="*/ 1829614 w 2775010"/>
              <a:gd name="connsiteY6" fmla="*/ 2020753 h 4612522"/>
              <a:gd name="connsiteX7" fmla="*/ 340485 w 2775010"/>
              <a:gd name="connsiteY7" fmla="*/ 2015910 h 4612522"/>
              <a:gd name="connsiteX8" fmla="*/ 46178 w 2775010"/>
              <a:gd name="connsiteY8" fmla="*/ 2390452 h 4612522"/>
              <a:gd name="connsiteX9" fmla="*/ 1010464 w 2775010"/>
              <a:gd name="connsiteY9" fmla="*/ 3964014 h 4612522"/>
              <a:gd name="connsiteX10" fmla="*/ 2527037 w 2775010"/>
              <a:gd name="connsiteY10" fmla="*/ 4612522 h 4612522"/>
              <a:gd name="connsiteX11" fmla="*/ 2775010 w 2775010"/>
              <a:gd name="connsiteY11" fmla="*/ 4581525 h 4612522"/>
              <a:gd name="connsiteX0" fmla="*/ 1947160 w 2737573"/>
              <a:gd name="connsiteY0" fmla="*/ 40522 h 4612522"/>
              <a:gd name="connsiteX1" fmla="*/ 329201 w 2737573"/>
              <a:gd name="connsiteY1" fmla="*/ 0 h 4612522"/>
              <a:gd name="connsiteX2" fmla="*/ 40868 w 2737573"/>
              <a:gd name="connsiteY2" fmla="*/ 567464 h 4612522"/>
              <a:gd name="connsiteX3" fmla="*/ 375696 w 2737573"/>
              <a:gd name="connsiteY3" fmla="*/ 1032413 h 4612522"/>
              <a:gd name="connsiteX4" fmla="*/ 1776678 w 2737573"/>
              <a:gd name="connsiteY4" fmla="*/ 1032413 h 4612522"/>
              <a:gd name="connsiteX5" fmla="*/ 2024651 w 2737573"/>
              <a:gd name="connsiteY5" fmla="*/ 1497362 h 4612522"/>
              <a:gd name="connsiteX6" fmla="*/ 1792177 w 2737573"/>
              <a:gd name="connsiteY6" fmla="*/ 2020753 h 4612522"/>
              <a:gd name="connsiteX7" fmla="*/ 303048 w 2737573"/>
              <a:gd name="connsiteY7" fmla="*/ 2015910 h 4612522"/>
              <a:gd name="connsiteX8" fmla="*/ 56366 w 2737573"/>
              <a:gd name="connsiteY8" fmla="*/ 2399977 h 4612522"/>
              <a:gd name="connsiteX9" fmla="*/ 973027 w 2737573"/>
              <a:gd name="connsiteY9" fmla="*/ 3964014 h 4612522"/>
              <a:gd name="connsiteX10" fmla="*/ 2489600 w 2737573"/>
              <a:gd name="connsiteY10" fmla="*/ 4612522 h 4612522"/>
              <a:gd name="connsiteX11" fmla="*/ 2737573 w 2737573"/>
              <a:gd name="connsiteY11" fmla="*/ 4581525 h 4612522"/>
              <a:gd name="connsiteX0" fmla="*/ 1928956 w 2719369"/>
              <a:gd name="connsiteY0" fmla="*/ 40522 h 4612522"/>
              <a:gd name="connsiteX1" fmla="*/ 310997 w 2719369"/>
              <a:gd name="connsiteY1" fmla="*/ 0 h 4612522"/>
              <a:gd name="connsiteX2" fmla="*/ 22664 w 2719369"/>
              <a:gd name="connsiteY2" fmla="*/ 567464 h 4612522"/>
              <a:gd name="connsiteX3" fmla="*/ 357492 w 2719369"/>
              <a:gd name="connsiteY3" fmla="*/ 1032413 h 4612522"/>
              <a:gd name="connsiteX4" fmla="*/ 1758474 w 2719369"/>
              <a:gd name="connsiteY4" fmla="*/ 1032413 h 4612522"/>
              <a:gd name="connsiteX5" fmla="*/ 2006447 w 2719369"/>
              <a:gd name="connsiteY5" fmla="*/ 1497362 h 4612522"/>
              <a:gd name="connsiteX6" fmla="*/ 1773973 w 2719369"/>
              <a:gd name="connsiteY6" fmla="*/ 2020753 h 4612522"/>
              <a:gd name="connsiteX7" fmla="*/ 351519 w 2719369"/>
              <a:gd name="connsiteY7" fmla="*/ 2015910 h 4612522"/>
              <a:gd name="connsiteX8" fmla="*/ 38162 w 2719369"/>
              <a:gd name="connsiteY8" fmla="*/ 2399977 h 4612522"/>
              <a:gd name="connsiteX9" fmla="*/ 954823 w 2719369"/>
              <a:gd name="connsiteY9" fmla="*/ 3964014 h 4612522"/>
              <a:gd name="connsiteX10" fmla="*/ 2471396 w 2719369"/>
              <a:gd name="connsiteY10" fmla="*/ 4612522 h 4612522"/>
              <a:gd name="connsiteX11" fmla="*/ 2719369 w 2719369"/>
              <a:gd name="connsiteY11" fmla="*/ 4581525 h 4612522"/>
              <a:gd name="connsiteX0" fmla="*/ 1928956 w 2719369"/>
              <a:gd name="connsiteY0" fmla="*/ 40522 h 4612522"/>
              <a:gd name="connsiteX1" fmla="*/ 310997 w 2719369"/>
              <a:gd name="connsiteY1" fmla="*/ 0 h 4612522"/>
              <a:gd name="connsiteX2" fmla="*/ 22664 w 2719369"/>
              <a:gd name="connsiteY2" fmla="*/ 567464 h 4612522"/>
              <a:gd name="connsiteX3" fmla="*/ 357492 w 2719369"/>
              <a:gd name="connsiteY3" fmla="*/ 1032413 h 4612522"/>
              <a:gd name="connsiteX4" fmla="*/ 1758474 w 2719369"/>
              <a:gd name="connsiteY4" fmla="*/ 1032413 h 4612522"/>
              <a:gd name="connsiteX5" fmla="*/ 2006447 w 2719369"/>
              <a:gd name="connsiteY5" fmla="*/ 1497362 h 4612522"/>
              <a:gd name="connsiteX6" fmla="*/ 1773973 w 2719369"/>
              <a:gd name="connsiteY6" fmla="*/ 2020753 h 4612522"/>
              <a:gd name="connsiteX7" fmla="*/ 351519 w 2719369"/>
              <a:gd name="connsiteY7" fmla="*/ 2015910 h 4612522"/>
              <a:gd name="connsiteX8" fmla="*/ 38162 w 2719369"/>
              <a:gd name="connsiteY8" fmla="*/ 2399977 h 4612522"/>
              <a:gd name="connsiteX9" fmla="*/ 954823 w 2719369"/>
              <a:gd name="connsiteY9" fmla="*/ 3964014 h 4612522"/>
              <a:gd name="connsiteX10" fmla="*/ 2471396 w 2719369"/>
              <a:gd name="connsiteY10" fmla="*/ 4612522 h 4612522"/>
              <a:gd name="connsiteX11" fmla="*/ 2719369 w 2719369"/>
              <a:gd name="connsiteY11" fmla="*/ 4581525 h 4612522"/>
              <a:gd name="connsiteX0" fmla="*/ 1928956 w 2719369"/>
              <a:gd name="connsiteY0" fmla="*/ 40522 h 4612522"/>
              <a:gd name="connsiteX1" fmla="*/ 310997 w 2719369"/>
              <a:gd name="connsiteY1" fmla="*/ 0 h 4612522"/>
              <a:gd name="connsiteX2" fmla="*/ 22664 w 2719369"/>
              <a:gd name="connsiteY2" fmla="*/ 567464 h 4612522"/>
              <a:gd name="connsiteX3" fmla="*/ 357492 w 2719369"/>
              <a:gd name="connsiteY3" fmla="*/ 1032413 h 4612522"/>
              <a:gd name="connsiteX4" fmla="*/ 1758474 w 2719369"/>
              <a:gd name="connsiteY4" fmla="*/ 1032413 h 4612522"/>
              <a:gd name="connsiteX5" fmla="*/ 2006447 w 2719369"/>
              <a:gd name="connsiteY5" fmla="*/ 1497362 h 4612522"/>
              <a:gd name="connsiteX6" fmla="*/ 1773973 w 2719369"/>
              <a:gd name="connsiteY6" fmla="*/ 2020753 h 4612522"/>
              <a:gd name="connsiteX7" fmla="*/ 351519 w 2719369"/>
              <a:gd name="connsiteY7" fmla="*/ 2015910 h 4612522"/>
              <a:gd name="connsiteX8" fmla="*/ 38162 w 2719369"/>
              <a:gd name="connsiteY8" fmla="*/ 2476177 h 4612522"/>
              <a:gd name="connsiteX9" fmla="*/ 954823 w 2719369"/>
              <a:gd name="connsiteY9" fmla="*/ 3964014 h 4612522"/>
              <a:gd name="connsiteX10" fmla="*/ 2471396 w 2719369"/>
              <a:gd name="connsiteY10" fmla="*/ 4612522 h 4612522"/>
              <a:gd name="connsiteX11" fmla="*/ 2719369 w 2719369"/>
              <a:gd name="connsiteY11" fmla="*/ 4581525 h 4612522"/>
              <a:gd name="connsiteX0" fmla="*/ 1928956 w 2719369"/>
              <a:gd name="connsiteY0" fmla="*/ 40522 h 4581525"/>
              <a:gd name="connsiteX1" fmla="*/ 310997 w 2719369"/>
              <a:gd name="connsiteY1" fmla="*/ 0 h 4581525"/>
              <a:gd name="connsiteX2" fmla="*/ 22664 w 2719369"/>
              <a:gd name="connsiteY2" fmla="*/ 567464 h 4581525"/>
              <a:gd name="connsiteX3" fmla="*/ 357492 w 2719369"/>
              <a:gd name="connsiteY3" fmla="*/ 1032413 h 4581525"/>
              <a:gd name="connsiteX4" fmla="*/ 1758474 w 2719369"/>
              <a:gd name="connsiteY4" fmla="*/ 1032413 h 4581525"/>
              <a:gd name="connsiteX5" fmla="*/ 2006447 w 2719369"/>
              <a:gd name="connsiteY5" fmla="*/ 1497362 h 4581525"/>
              <a:gd name="connsiteX6" fmla="*/ 1773973 w 2719369"/>
              <a:gd name="connsiteY6" fmla="*/ 2020753 h 4581525"/>
              <a:gd name="connsiteX7" fmla="*/ 351519 w 2719369"/>
              <a:gd name="connsiteY7" fmla="*/ 2015910 h 4581525"/>
              <a:gd name="connsiteX8" fmla="*/ 38162 w 2719369"/>
              <a:gd name="connsiteY8" fmla="*/ 2476177 h 4581525"/>
              <a:gd name="connsiteX9" fmla="*/ 954823 w 2719369"/>
              <a:gd name="connsiteY9" fmla="*/ 3964014 h 4581525"/>
              <a:gd name="connsiteX10" fmla="*/ 2252321 w 2719369"/>
              <a:gd name="connsiteY10" fmla="*/ 4526797 h 4581525"/>
              <a:gd name="connsiteX11" fmla="*/ 2719369 w 2719369"/>
              <a:gd name="connsiteY11" fmla="*/ 4581525 h 4581525"/>
              <a:gd name="connsiteX0" fmla="*/ 1928956 w 2719369"/>
              <a:gd name="connsiteY0" fmla="*/ 40522 h 4581525"/>
              <a:gd name="connsiteX1" fmla="*/ 310997 w 2719369"/>
              <a:gd name="connsiteY1" fmla="*/ 0 h 4581525"/>
              <a:gd name="connsiteX2" fmla="*/ 22664 w 2719369"/>
              <a:gd name="connsiteY2" fmla="*/ 567464 h 4581525"/>
              <a:gd name="connsiteX3" fmla="*/ 357492 w 2719369"/>
              <a:gd name="connsiteY3" fmla="*/ 1032413 h 4581525"/>
              <a:gd name="connsiteX4" fmla="*/ 1758474 w 2719369"/>
              <a:gd name="connsiteY4" fmla="*/ 1032413 h 4581525"/>
              <a:gd name="connsiteX5" fmla="*/ 2006447 w 2719369"/>
              <a:gd name="connsiteY5" fmla="*/ 1497362 h 4581525"/>
              <a:gd name="connsiteX6" fmla="*/ 1773973 w 2719369"/>
              <a:gd name="connsiteY6" fmla="*/ 2020753 h 4581525"/>
              <a:gd name="connsiteX7" fmla="*/ 351519 w 2719369"/>
              <a:gd name="connsiteY7" fmla="*/ 2015910 h 4581525"/>
              <a:gd name="connsiteX8" fmla="*/ 38162 w 2719369"/>
              <a:gd name="connsiteY8" fmla="*/ 2476177 h 4581525"/>
              <a:gd name="connsiteX9" fmla="*/ 954823 w 2719369"/>
              <a:gd name="connsiteY9" fmla="*/ 3964014 h 4581525"/>
              <a:gd name="connsiteX10" fmla="*/ 2719369 w 2719369"/>
              <a:gd name="connsiteY10" fmla="*/ 4581525 h 4581525"/>
              <a:gd name="connsiteX0" fmla="*/ 1928956 w 2719369"/>
              <a:gd name="connsiteY0" fmla="*/ 40522 h 4581525"/>
              <a:gd name="connsiteX1" fmla="*/ 310997 w 2719369"/>
              <a:gd name="connsiteY1" fmla="*/ 0 h 4581525"/>
              <a:gd name="connsiteX2" fmla="*/ 22664 w 2719369"/>
              <a:gd name="connsiteY2" fmla="*/ 567464 h 4581525"/>
              <a:gd name="connsiteX3" fmla="*/ 357492 w 2719369"/>
              <a:gd name="connsiteY3" fmla="*/ 1032413 h 4581525"/>
              <a:gd name="connsiteX4" fmla="*/ 1758474 w 2719369"/>
              <a:gd name="connsiteY4" fmla="*/ 1032413 h 4581525"/>
              <a:gd name="connsiteX5" fmla="*/ 2006447 w 2719369"/>
              <a:gd name="connsiteY5" fmla="*/ 1497362 h 4581525"/>
              <a:gd name="connsiteX6" fmla="*/ 1773973 w 2719369"/>
              <a:gd name="connsiteY6" fmla="*/ 2020753 h 4581525"/>
              <a:gd name="connsiteX7" fmla="*/ 351519 w 2719369"/>
              <a:gd name="connsiteY7" fmla="*/ 2015910 h 4581525"/>
              <a:gd name="connsiteX8" fmla="*/ 38162 w 2719369"/>
              <a:gd name="connsiteY8" fmla="*/ 2476177 h 4581525"/>
              <a:gd name="connsiteX9" fmla="*/ 954823 w 2719369"/>
              <a:gd name="connsiteY9" fmla="*/ 3964014 h 4581525"/>
              <a:gd name="connsiteX10" fmla="*/ 2719369 w 2719369"/>
              <a:gd name="connsiteY10" fmla="*/ 4581525 h 4581525"/>
              <a:gd name="connsiteX0" fmla="*/ 1931644 w 2722057"/>
              <a:gd name="connsiteY0" fmla="*/ 40522 h 4581525"/>
              <a:gd name="connsiteX1" fmla="*/ 313685 w 2722057"/>
              <a:gd name="connsiteY1" fmla="*/ 0 h 4581525"/>
              <a:gd name="connsiteX2" fmla="*/ 25352 w 2722057"/>
              <a:gd name="connsiteY2" fmla="*/ 567464 h 4581525"/>
              <a:gd name="connsiteX3" fmla="*/ 360180 w 2722057"/>
              <a:gd name="connsiteY3" fmla="*/ 1032413 h 4581525"/>
              <a:gd name="connsiteX4" fmla="*/ 1761162 w 2722057"/>
              <a:gd name="connsiteY4" fmla="*/ 1032413 h 4581525"/>
              <a:gd name="connsiteX5" fmla="*/ 2009135 w 2722057"/>
              <a:gd name="connsiteY5" fmla="*/ 1497362 h 4581525"/>
              <a:gd name="connsiteX6" fmla="*/ 1776661 w 2722057"/>
              <a:gd name="connsiteY6" fmla="*/ 2020753 h 4581525"/>
              <a:gd name="connsiteX7" fmla="*/ 354207 w 2722057"/>
              <a:gd name="connsiteY7" fmla="*/ 2015910 h 4581525"/>
              <a:gd name="connsiteX8" fmla="*/ 40850 w 2722057"/>
              <a:gd name="connsiteY8" fmla="*/ 2476177 h 4581525"/>
              <a:gd name="connsiteX9" fmla="*/ 995611 w 2722057"/>
              <a:gd name="connsiteY9" fmla="*/ 3964014 h 4581525"/>
              <a:gd name="connsiteX10" fmla="*/ 2722057 w 2722057"/>
              <a:gd name="connsiteY10" fmla="*/ 4581525 h 4581525"/>
              <a:gd name="connsiteX0" fmla="*/ 1931644 w 2722057"/>
              <a:gd name="connsiteY0" fmla="*/ 40522 h 4581525"/>
              <a:gd name="connsiteX1" fmla="*/ 313685 w 2722057"/>
              <a:gd name="connsiteY1" fmla="*/ 0 h 4581525"/>
              <a:gd name="connsiteX2" fmla="*/ 25352 w 2722057"/>
              <a:gd name="connsiteY2" fmla="*/ 567464 h 4581525"/>
              <a:gd name="connsiteX3" fmla="*/ 360180 w 2722057"/>
              <a:gd name="connsiteY3" fmla="*/ 1032413 h 4581525"/>
              <a:gd name="connsiteX4" fmla="*/ 1761162 w 2722057"/>
              <a:gd name="connsiteY4" fmla="*/ 1032413 h 4581525"/>
              <a:gd name="connsiteX5" fmla="*/ 2009135 w 2722057"/>
              <a:gd name="connsiteY5" fmla="*/ 1497362 h 4581525"/>
              <a:gd name="connsiteX6" fmla="*/ 1776661 w 2722057"/>
              <a:gd name="connsiteY6" fmla="*/ 2020753 h 4581525"/>
              <a:gd name="connsiteX7" fmla="*/ 354207 w 2722057"/>
              <a:gd name="connsiteY7" fmla="*/ 2015910 h 4581525"/>
              <a:gd name="connsiteX8" fmla="*/ 40850 w 2722057"/>
              <a:gd name="connsiteY8" fmla="*/ 2476177 h 4581525"/>
              <a:gd name="connsiteX9" fmla="*/ 995611 w 2722057"/>
              <a:gd name="connsiteY9" fmla="*/ 3964014 h 4581525"/>
              <a:gd name="connsiteX10" fmla="*/ 2722057 w 2722057"/>
              <a:gd name="connsiteY10" fmla="*/ 4581525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2057" h="4581525">
                <a:moveTo>
                  <a:pt x="1931644" y="40522"/>
                </a:moveTo>
                <a:lnTo>
                  <a:pt x="313685" y="0"/>
                </a:lnTo>
                <a:cubicBezTo>
                  <a:pt x="-4030" y="87824"/>
                  <a:pt x="17603" y="395395"/>
                  <a:pt x="25352" y="567464"/>
                </a:cubicBezTo>
                <a:cubicBezTo>
                  <a:pt x="33101" y="739533"/>
                  <a:pt x="70878" y="954922"/>
                  <a:pt x="360180" y="1032413"/>
                </a:cubicBezTo>
                <a:lnTo>
                  <a:pt x="1761162" y="1032413"/>
                </a:lnTo>
                <a:cubicBezTo>
                  <a:pt x="2035988" y="1109905"/>
                  <a:pt x="2006552" y="1332639"/>
                  <a:pt x="2009135" y="1497362"/>
                </a:cubicBezTo>
                <a:cubicBezTo>
                  <a:pt x="2011718" y="1662085"/>
                  <a:pt x="2076295" y="1940678"/>
                  <a:pt x="1776661" y="2020753"/>
                </a:cubicBezTo>
                <a:lnTo>
                  <a:pt x="354207" y="2015910"/>
                </a:lnTo>
                <a:cubicBezTo>
                  <a:pt x="36330" y="2010851"/>
                  <a:pt x="-66051" y="2151493"/>
                  <a:pt x="40850" y="2476177"/>
                </a:cubicBezTo>
                <a:cubicBezTo>
                  <a:pt x="147751" y="2800861"/>
                  <a:pt x="558268" y="3555973"/>
                  <a:pt x="995611" y="3964014"/>
                </a:cubicBezTo>
                <a:cubicBezTo>
                  <a:pt x="1432954" y="4372055"/>
                  <a:pt x="2182993" y="4500502"/>
                  <a:pt x="2722057" y="4581525"/>
                </a:cubicBezTo>
              </a:path>
            </a:pathLst>
          </a:custGeom>
          <a:noFill/>
          <a:ln w="152400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1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 flipH="1">
            <a:off x="3491700" y="2375656"/>
            <a:ext cx="1638171" cy="2471621"/>
            <a:chOff x="738101" y="817490"/>
            <a:chExt cx="4175755" cy="6300248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3" t="23404" r="9905" b="23120"/>
            <a:stretch/>
          </p:blipFill>
          <p:spPr>
            <a:xfrm rot="5400000" flipH="1" flipV="1">
              <a:off x="1579738" y="3783619"/>
              <a:ext cx="3806082" cy="2862155"/>
            </a:xfrm>
            <a:prstGeom prst="rect">
              <a:avLst/>
            </a:prstGeom>
          </p:spPr>
        </p:pic>
        <p:grpSp>
          <p:nvGrpSpPr>
            <p:cNvPr id="13" name="그룹 12"/>
            <p:cNvGrpSpPr/>
            <p:nvPr/>
          </p:nvGrpSpPr>
          <p:grpSpPr>
            <a:xfrm rot="19865756">
              <a:off x="738101" y="817490"/>
              <a:ext cx="1440000" cy="1687926"/>
              <a:chOff x="4211700" y="1119730"/>
              <a:chExt cx="1440000" cy="1687926"/>
            </a:xfrm>
          </p:grpSpPr>
          <p:sp>
            <p:nvSpPr>
              <p:cNvPr id="25" name="순서도: 지연 24"/>
              <p:cNvSpPr/>
              <p:nvPr/>
            </p:nvSpPr>
            <p:spPr>
              <a:xfrm rot="16200000">
                <a:off x="4348585" y="1119730"/>
                <a:ext cx="1152000" cy="1152000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원통 25"/>
              <p:cNvSpPr/>
              <p:nvPr/>
            </p:nvSpPr>
            <p:spPr>
              <a:xfrm rot="10800000">
                <a:off x="4211700" y="2127987"/>
                <a:ext cx="1440000" cy="679669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자유형 13"/>
            <p:cNvSpPr/>
            <p:nvPr/>
          </p:nvSpPr>
          <p:spPr>
            <a:xfrm rot="19865756">
              <a:off x="1834897" y="2380254"/>
              <a:ext cx="185123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 16"/>
            <p:cNvSpPr/>
            <p:nvPr/>
          </p:nvSpPr>
          <p:spPr>
            <a:xfrm rot="19865756" flipH="1">
              <a:off x="2567134" y="1988806"/>
              <a:ext cx="138625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연결선 17"/>
            <p:cNvCxnSpPr/>
            <p:nvPr/>
          </p:nvCxnSpPr>
          <p:spPr>
            <a:xfrm flipH="1" flipV="1">
              <a:off x="2124076" y="4060826"/>
              <a:ext cx="385762" cy="758824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H="1" flipV="1">
              <a:off x="3128963" y="3571875"/>
              <a:ext cx="419100" cy="728663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In </a:t>
            </a:r>
            <a:r>
              <a:rPr lang="en-US" altLang="ko-KR" dirty="0" smtClean="0"/>
              <a:t>“</a:t>
            </a:r>
            <a:r>
              <a:rPr lang="en-US" altLang="ko-KR" dirty="0" smtClean="0">
                <a:effectLst>
                  <a:glow rad="127000">
                    <a:schemeClr val="bg1"/>
                  </a:glow>
                </a:effectLst>
              </a:rPr>
              <a:t>Activity 2”</a:t>
            </a:r>
            <a:r>
              <a:rPr lang="en-US" altLang="ko-KR" dirty="0" smtClean="0"/>
              <a:t>, what will be ( C ), ( D ) ?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51700" y="3095656"/>
            <a:ext cx="2304000" cy="216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/>
              <a:t>(   C   )</a:t>
            </a:r>
            <a:endParaRPr lang="ko-KR" altLang="en-US" sz="4800" b="1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5651700" y="3167656"/>
            <a:ext cx="2304000" cy="216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/>
              <a:t>(   D   )</a:t>
            </a:r>
            <a:endParaRPr lang="ko-KR" altLang="en-US" sz="4800" b="1" dirty="0"/>
          </a:p>
        </p:txBody>
      </p:sp>
      <p:sp>
        <p:nvSpPr>
          <p:cNvPr id="24" name="오른쪽 화살표 23"/>
          <p:cNvSpPr/>
          <p:nvPr/>
        </p:nvSpPr>
        <p:spPr>
          <a:xfrm>
            <a:off x="8099700" y="3959656"/>
            <a:ext cx="544501" cy="493063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1"/>
          </a:p>
        </p:txBody>
      </p:sp>
      <p:grpSp>
        <p:nvGrpSpPr>
          <p:cNvPr id="35" name="그룹 34"/>
          <p:cNvGrpSpPr/>
          <p:nvPr/>
        </p:nvGrpSpPr>
        <p:grpSpPr>
          <a:xfrm>
            <a:off x="2699700" y="3455656"/>
            <a:ext cx="2776501" cy="1512000"/>
            <a:chOff x="2987700" y="3455656"/>
            <a:chExt cx="2776501" cy="1512000"/>
          </a:xfrm>
        </p:grpSpPr>
        <p:sp>
          <p:nvSpPr>
            <p:cNvPr id="36" name="오른쪽 화살표 35"/>
            <p:cNvSpPr/>
            <p:nvPr/>
          </p:nvSpPr>
          <p:spPr>
            <a:xfrm>
              <a:off x="5003700" y="3959656"/>
              <a:ext cx="760501" cy="49306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37" name="타원 36"/>
            <p:cNvSpPr/>
            <p:nvPr/>
          </p:nvSpPr>
          <p:spPr>
            <a:xfrm>
              <a:off x="3491700" y="3455656"/>
              <a:ext cx="1512000" cy="1512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987700" y="4103656"/>
              <a:ext cx="504000" cy="21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8747700" y="3743656"/>
            <a:ext cx="14244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800" b="1" dirty="0"/>
              <a:t>Light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813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 flipH="1">
            <a:off x="3779700" y="2375656"/>
            <a:ext cx="1638171" cy="2471621"/>
            <a:chOff x="738101" y="817490"/>
            <a:chExt cx="4175755" cy="6300248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3" t="23404" r="9905" b="23120"/>
            <a:stretch/>
          </p:blipFill>
          <p:spPr>
            <a:xfrm rot="5400000" flipH="1" flipV="1">
              <a:off x="1579738" y="3783619"/>
              <a:ext cx="3806082" cy="2862155"/>
            </a:xfrm>
            <a:prstGeom prst="rect">
              <a:avLst/>
            </a:prstGeom>
          </p:spPr>
        </p:pic>
        <p:grpSp>
          <p:nvGrpSpPr>
            <p:cNvPr id="18" name="그룹 17"/>
            <p:cNvGrpSpPr/>
            <p:nvPr/>
          </p:nvGrpSpPr>
          <p:grpSpPr>
            <a:xfrm rot="19865756">
              <a:off x="738101" y="817490"/>
              <a:ext cx="1440000" cy="1687926"/>
              <a:chOff x="4211700" y="1119730"/>
              <a:chExt cx="1440000" cy="1687926"/>
            </a:xfrm>
          </p:grpSpPr>
          <p:sp>
            <p:nvSpPr>
              <p:cNvPr id="23" name="순서도: 지연 22"/>
              <p:cNvSpPr/>
              <p:nvPr/>
            </p:nvSpPr>
            <p:spPr>
              <a:xfrm rot="16200000">
                <a:off x="4348585" y="1119730"/>
                <a:ext cx="1152000" cy="1152000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원통 23"/>
              <p:cNvSpPr/>
              <p:nvPr/>
            </p:nvSpPr>
            <p:spPr>
              <a:xfrm rot="10800000">
                <a:off x="4211700" y="2127987"/>
                <a:ext cx="1440000" cy="679669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자유형 18"/>
            <p:cNvSpPr/>
            <p:nvPr/>
          </p:nvSpPr>
          <p:spPr>
            <a:xfrm rot="19865756">
              <a:off x="1834897" y="2380254"/>
              <a:ext cx="185123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 19"/>
            <p:cNvSpPr/>
            <p:nvPr/>
          </p:nvSpPr>
          <p:spPr>
            <a:xfrm rot="19865756" flipH="1">
              <a:off x="2567134" y="1988806"/>
              <a:ext cx="138625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/>
            <p:cNvCxnSpPr/>
            <p:nvPr/>
          </p:nvCxnSpPr>
          <p:spPr>
            <a:xfrm flipH="1" flipV="1">
              <a:off x="2124076" y="4060826"/>
              <a:ext cx="385762" cy="758824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H="1" flipV="1">
              <a:off x="3128963" y="3571875"/>
              <a:ext cx="419100" cy="728663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In “</a:t>
            </a:r>
            <a:r>
              <a:rPr lang="en-US" altLang="ko-KR" dirty="0">
                <a:effectLst>
                  <a:glow rad="127000">
                    <a:schemeClr val="bg1"/>
                  </a:glow>
                </a:effectLst>
              </a:rPr>
              <a:t>Activity 2”</a:t>
            </a:r>
            <a:r>
              <a:rPr lang="en-US" altLang="ko-KR" dirty="0"/>
              <a:t>, what will be ( C ), ( D ) ?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-1" y="2591656"/>
            <a:ext cx="2808000" cy="316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/>
              <a:t>Change of magnetic field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867700" y="3167656"/>
            <a:ext cx="2304000" cy="216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/>
              <a:t>Electric </a:t>
            </a:r>
            <a:r>
              <a:rPr lang="en-US" altLang="ko-KR" sz="4800" b="1" dirty="0" smtClean="0"/>
              <a:t>current</a:t>
            </a:r>
            <a:endParaRPr lang="ko-KR" altLang="en-US" sz="4800" b="1" dirty="0"/>
          </a:p>
        </p:txBody>
      </p:sp>
      <p:sp>
        <p:nvSpPr>
          <p:cNvPr id="14" name="오른쪽 화살표 13"/>
          <p:cNvSpPr/>
          <p:nvPr/>
        </p:nvSpPr>
        <p:spPr>
          <a:xfrm>
            <a:off x="8315700" y="3959656"/>
            <a:ext cx="544501" cy="493063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1"/>
          </a:p>
        </p:txBody>
      </p:sp>
      <p:grpSp>
        <p:nvGrpSpPr>
          <p:cNvPr id="30" name="그룹 29"/>
          <p:cNvGrpSpPr/>
          <p:nvPr/>
        </p:nvGrpSpPr>
        <p:grpSpPr>
          <a:xfrm>
            <a:off x="2987700" y="3455656"/>
            <a:ext cx="2776501" cy="1512000"/>
            <a:chOff x="2987700" y="3455656"/>
            <a:chExt cx="2776501" cy="1512000"/>
          </a:xfrm>
        </p:grpSpPr>
        <p:sp>
          <p:nvSpPr>
            <p:cNvPr id="31" name="오른쪽 화살표 30"/>
            <p:cNvSpPr/>
            <p:nvPr/>
          </p:nvSpPr>
          <p:spPr>
            <a:xfrm>
              <a:off x="5003700" y="3959656"/>
              <a:ext cx="760501" cy="49306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32" name="타원 31"/>
            <p:cNvSpPr/>
            <p:nvPr/>
          </p:nvSpPr>
          <p:spPr>
            <a:xfrm>
              <a:off x="3491700" y="3455656"/>
              <a:ext cx="1512000" cy="1512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987700" y="4103656"/>
              <a:ext cx="504000" cy="21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8891700" y="3743656"/>
            <a:ext cx="14244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800" b="1" dirty="0"/>
              <a:t>Light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673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395701" y="1727656"/>
            <a:ext cx="3412218" cy="5148248"/>
            <a:chOff x="738101" y="817490"/>
            <a:chExt cx="4175755" cy="6300248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3" t="23404" r="9905" b="23120"/>
            <a:stretch/>
          </p:blipFill>
          <p:spPr>
            <a:xfrm rot="5400000" flipH="1" flipV="1">
              <a:off x="1579738" y="3783619"/>
              <a:ext cx="3806082" cy="2862155"/>
            </a:xfrm>
            <a:prstGeom prst="rect">
              <a:avLst/>
            </a:prstGeom>
          </p:spPr>
        </p:pic>
        <p:grpSp>
          <p:nvGrpSpPr>
            <p:cNvPr id="17" name="그룹 16"/>
            <p:cNvGrpSpPr/>
            <p:nvPr/>
          </p:nvGrpSpPr>
          <p:grpSpPr>
            <a:xfrm rot="19865756">
              <a:off x="738101" y="817490"/>
              <a:ext cx="1440000" cy="1687926"/>
              <a:chOff x="4211700" y="1119730"/>
              <a:chExt cx="1440000" cy="1687926"/>
            </a:xfrm>
          </p:grpSpPr>
          <p:sp>
            <p:nvSpPr>
              <p:cNvPr id="24" name="순서도: 지연 23"/>
              <p:cNvSpPr/>
              <p:nvPr/>
            </p:nvSpPr>
            <p:spPr>
              <a:xfrm rot="16200000">
                <a:off x="4348585" y="1119730"/>
                <a:ext cx="1152000" cy="1152000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원통 24"/>
              <p:cNvSpPr/>
              <p:nvPr/>
            </p:nvSpPr>
            <p:spPr>
              <a:xfrm rot="10800000">
                <a:off x="4211700" y="2127987"/>
                <a:ext cx="1440000" cy="679669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자유형 17"/>
            <p:cNvSpPr/>
            <p:nvPr/>
          </p:nvSpPr>
          <p:spPr>
            <a:xfrm rot="19865756">
              <a:off x="1834897" y="2380254"/>
              <a:ext cx="185123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 rot="19865756" flipH="1">
              <a:off x="2567134" y="1988806"/>
              <a:ext cx="138625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연결선 19"/>
            <p:cNvCxnSpPr/>
            <p:nvPr/>
          </p:nvCxnSpPr>
          <p:spPr>
            <a:xfrm flipH="1" flipV="1">
              <a:off x="2124076" y="4060826"/>
              <a:ext cx="385762" cy="758824"/>
            </a:xfrm>
            <a:prstGeom prst="line">
              <a:avLst/>
            </a:prstGeom>
            <a:ln w="762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H="1" flipV="1">
              <a:off x="3128963" y="3571875"/>
              <a:ext cx="419100" cy="728663"/>
            </a:xfrm>
            <a:prstGeom prst="line">
              <a:avLst/>
            </a:prstGeom>
            <a:ln w="762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4294967295"/>
          </p:nvPr>
        </p:nvSpPr>
        <p:spPr>
          <a:xfrm>
            <a:off x="5291700" y="4319656"/>
            <a:ext cx="4680000" cy="1614419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z="4400" b="1" dirty="0" smtClean="0">
                <a:solidFill>
                  <a:srgbClr val="002060"/>
                </a:solidFill>
              </a:rPr>
              <a:t>We can get higher </a:t>
            </a:r>
            <a:r>
              <a:rPr lang="en-US" altLang="ko-KR" sz="4400" b="1" dirty="0">
                <a:solidFill>
                  <a:srgbClr val="002060"/>
                </a:solidFill>
              </a:rPr>
              <a:t>voltage by using </a:t>
            </a:r>
            <a:r>
              <a:rPr lang="en-US" altLang="ko-KR" sz="4400" b="1" dirty="0" smtClean="0">
                <a:solidFill>
                  <a:srgbClr val="002060"/>
                </a:solidFill>
              </a:rPr>
              <a:t>this </a:t>
            </a:r>
            <a:r>
              <a:rPr lang="en-US" altLang="ko-KR" sz="4400" b="1" dirty="0">
                <a:solidFill>
                  <a:srgbClr val="002060"/>
                </a:solidFill>
              </a:rPr>
              <a:t>inductor. </a:t>
            </a:r>
          </a:p>
        </p:txBody>
      </p:sp>
      <p:cxnSp>
        <p:nvCxnSpPr>
          <p:cNvPr id="3" name="직선 연결선 2"/>
          <p:cNvCxnSpPr/>
          <p:nvPr/>
        </p:nvCxnSpPr>
        <p:spPr>
          <a:xfrm flipH="1">
            <a:off x="1691700" y="2087656"/>
            <a:ext cx="1656000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내용 개체 틀 4"/>
          <p:cNvSpPr txBox="1">
            <a:spLocks/>
          </p:cNvSpPr>
          <p:nvPr/>
        </p:nvSpPr>
        <p:spPr>
          <a:xfrm>
            <a:off x="3563700" y="1655656"/>
            <a:ext cx="6713516" cy="2088000"/>
          </a:xfrm>
          <a:prstGeom prst="rect">
            <a:avLst/>
          </a:prstGeom>
        </p:spPr>
        <p:txBody>
          <a:bodyPr vert="horz" lIns="78296" tIns="39147" rIns="78296" bIns="39147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20000"/>
              </a:lnSpc>
              <a:buNone/>
            </a:pPr>
            <a:r>
              <a:rPr lang="en-US" altLang="ko-KR" sz="4400" b="1" dirty="0" smtClean="0">
                <a:solidFill>
                  <a:srgbClr val="BF0000"/>
                </a:solidFill>
              </a:rPr>
              <a:t>To light the LED, it requires higher voltage(&gt; 3V)</a:t>
            </a:r>
            <a:endParaRPr lang="en-US" altLang="ko-KR" sz="4400" b="1" dirty="0">
              <a:solidFill>
                <a:srgbClr val="BF0000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339701" y="29722"/>
            <a:ext cx="7200000" cy="139153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ko-KR" dirty="0" smtClean="0"/>
              <a:t>What we need</a:t>
            </a:r>
            <a:r>
              <a:rPr lang="ko-KR" altLang="en-US" dirty="0" smtClean="0"/>
              <a:t> </a:t>
            </a:r>
            <a:r>
              <a:rPr lang="en-US" altLang="ko-KR" dirty="0" smtClean="0"/>
              <a:t>to know.</a:t>
            </a:r>
            <a:endParaRPr lang="ko-KR" altLang="en-US" dirty="0"/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3491700" y="5039656"/>
            <a:ext cx="1656000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1115700" y="1727656"/>
            <a:ext cx="3412218" cy="5148248"/>
            <a:chOff x="738101" y="817490"/>
            <a:chExt cx="4175755" cy="6300248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3" t="23404" r="9905" b="23120"/>
            <a:stretch/>
          </p:blipFill>
          <p:spPr>
            <a:xfrm rot="5400000" flipH="1" flipV="1">
              <a:off x="1579738" y="3783619"/>
              <a:ext cx="3806082" cy="2862155"/>
            </a:xfrm>
            <a:prstGeom prst="rect">
              <a:avLst/>
            </a:prstGeom>
          </p:spPr>
        </p:pic>
        <p:grpSp>
          <p:nvGrpSpPr>
            <p:cNvPr id="36" name="그룹 35"/>
            <p:cNvGrpSpPr/>
            <p:nvPr/>
          </p:nvGrpSpPr>
          <p:grpSpPr>
            <a:xfrm rot="19865756">
              <a:off x="738101" y="817490"/>
              <a:ext cx="1440000" cy="1687926"/>
              <a:chOff x="4211700" y="1119730"/>
              <a:chExt cx="1440000" cy="1687926"/>
            </a:xfrm>
          </p:grpSpPr>
          <p:sp>
            <p:nvSpPr>
              <p:cNvPr id="41" name="순서도: 지연 40"/>
              <p:cNvSpPr/>
              <p:nvPr/>
            </p:nvSpPr>
            <p:spPr>
              <a:xfrm rot="16200000">
                <a:off x="4348585" y="1119730"/>
                <a:ext cx="1152000" cy="1152000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원통 41"/>
              <p:cNvSpPr/>
              <p:nvPr/>
            </p:nvSpPr>
            <p:spPr>
              <a:xfrm rot="10800000">
                <a:off x="4211700" y="2127987"/>
                <a:ext cx="1440000" cy="679669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자유형 36"/>
            <p:cNvSpPr/>
            <p:nvPr/>
          </p:nvSpPr>
          <p:spPr>
            <a:xfrm rot="19865756">
              <a:off x="1834897" y="2380254"/>
              <a:ext cx="185123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 rot="19865756" flipH="1">
              <a:off x="2567134" y="1988806"/>
              <a:ext cx="138625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 flipV="1">
              <a:off x="2124076" y="4060826"/>
              <a:ext cx="385762" cy="758824"/>
            </a:xfrm>
            <a:prstGeom prst="line">
              <a:avLst/>
            </a:prstGeom>
            <a:ln w="762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H="1" flipV="1">
              <a:off x="3128963" y="3571875"/>
              <a:ext cx="419100" cy="728663"/>
            </a:xfrm>
            <a:prstGeom prst="line">
              <a:avLst/>
            </a:prstGeom>
            <a:ln w="762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그룹 42"/>
          <p:cNvGrpSpPr/>
          <p:nvPr/>
        </p:nvGrpSpPr>
        <p:grpSpPr>
          <a:xfrm>
            <a:off x="7685700" y="1133384"/>
            <a:ext cx="2466275" cy="8631956"/>
            <a:chOff x="9120334" y="908721"/>
            <a:chExt cx="1440161" cy="5040558"/>
          </a:xfrm>
        </p:grpSpPr>
        <p:sp>
          <p:nvSpPr>
            <p:cNvPr id="44" name="사각형: 둥근 모서리 324">
              <a:extLst>
                <a:ext uri="{FF2B5EF4-FFF2-40B4-BE49-F238E27FC236}">
                  <a16:creationId xmlns:a16="http://schemas.microsoft.com/office/drawing/2014/main" xmlns="" id="{60B8C30B-6E0A-4411-BEBE-375D7A3577E1}"/>
                </a:ext>
              </a:extLst>
            </p:cNvPr>
            <p:cNvSpPr/>
            <p:nvPr/>
          </p:nvSpPr>
          <p:spPr>
            <a:xfrm>
              <a:off x="9120334" y="908721"/>
              <a:ext cx="1440161" cy="5040558"/>
            </a:xfrm>
            <a:prstGeom prst="roundRect">
              <a:avLst>
                <a:gd name="adj" fmla="val 10429"/>
              </a:avLst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xmlns="" id="{030F703D-53BA-4F00-8C3C-A22241B44C40}"/>
                </a:ext>
              </a:extLst>
            </p:cNvPr>
            <p:cNvGrpSpPr/>
            <p:nvPr/>
          </p:nvGrpSpPr>
          <p:grpSpPr>
            <a:xfrm>
              <a:off x="9264351" y="1051913"/>
              <a:ext cx="1152129" cy="4609335"/>
              <a:chOff x="11211263" y="2852936"/>
              <a:chExt cx="579381" cy="2317937"/>
            </a:xfrm>
          </p:grpSpPr>
          <p:sp>
            <p:nvSpPr>
              <p:cNvPr id="49" name="Rectangle 960">
                <a:extLst>
                  <a:ext uri="{FF2B5EF4-FFF2-40B4-BE49-F238E27FC236}">
                    <a16:creationId xmlns:a16="http://schemas.microsoft.com/office/drawing/2014/main" xmlns="" id="{2C33AA76-B0FE-4772-B0F5-593D4A080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4592" y="2852936"/>
                <a:ext cx="144463" cy="714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0" name="사각형: 둥근 모서리 333">
                <a:extLst>
                  <a:ext uri="{FF2B5EF4-FFF2-40B4-BE49-F238E27FC236}">
                    <a16:creationId xmlns:a16="http://schemas.microsoft.com/office/drawing/2014/main" xmlns="" id="{1267E30F-27AE-44FB-89BF-F538207AD376}"/>
                  </a:ext>
                </a:extLst>
              </p:cNvPr>
              <p:cNvSpPr/>
              <p:nvPr/>
            </p:nvSpPr>
            <p:spPr>
              <a:xfrm>
                <a:off x="11211263" y="2925772"/>
                <a:ext cx="579381" cy="2245101"/>
              </a:xfrm>
              <a:prstGeom prst="roundRect">
                <a:avLst>
                  <a:gd name="adj" fmla="val 92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  <p:cxnSp>
          <p:nvCxnSpPr>
            <p:cNvPr id="46" name="직선 연결선 45"/>
            <p:cNvCxnSpPr/>
            <p:nvPr/>
          </p:nvCxnSpPr>
          <p:spPr>
            <a:xfrm>
              <a:off x="9696400" y="5373216"/>
              <a:ext cx="2880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9696400" y="1556792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V="1">
              <a:off x="9840416" y="1412776"/>
              <a:ext cx="0" cy="288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자유형 53"/>
          <p:cNvSpPr/>
          <p:nvPr/>
        </p:nvSpPr>
        <p:spPr>
          <a:xfrm>
            <a:off x="1230000" y="5016016"/>
            <a:ext cx="7877802" cy="4698058"/>
          </a:xfrm>
          <a:custGeom>
            <a:avLst/>
            <a:gdLst>
              <a:gd name="connsiteX0" fmla="*/ 8638189 w 8638189"/>
              <a:gd name="connsiteY0" fmla="*/ 4610100 h 4619607"/>
              <a:gd name="connsiteX1" fmla="*/ 2161189 w 8638189"/>
              <a:gd name="connsiteY1" fmla="*/ 4191000 h 4619607"/>
              <a:gd name="connsiteX2" fmla="*/ 8539 w 8638189"/>
              <a:gd name="connsiteY2" fmla="*/ 1828800 h 4619607"/>
              <a:gd name="connsiteX3" fmla="*/ 1551589 w 8638189"/>
              <a:gd name="connsiteY3" fmla="*/ 0 h 4619607"/>
              <a:gd name="connsiteX0" fmla="*/ 7177767 w 7177767"/>
              <a:gd name="connsiteY0" fmla="*/ 4610100 h 4698058"/>
              <a:gd name="connsiteX1" fmla="*/ 700767 w 7177767"/>
              <a:gd name="connsiteY1" fmla="*/ 4191000 h 4698058"/>
              <a:gd name="connsiteX2" fmla="*/ 91167 w 7177767"/>
              <a:gd name="connsiteY2" fmla="*/ 0 h 4698058"/>
              <a:gd name="connsiteX0" fmla="*/ 7710309 w 7710309"/>
              <a:gd name="connsiteY0" fmla="*/ 4610100 h 4698058"/>
              <a:gd name="connsiteX1" fmla="*/ 1233309 w 7710309"/>
              <a:gd name="connsiteY1" fmla="*/ 4191000 h 4698058"/>
              <a:gd name="connsiteX2" fmla="*/ 623709 w 7710309"/>
              <a:gd name="connsiteY2" fmla="*/ 0 h 4698058"/>
              <a:gd name="connsiteX0" fmla="*/ 7877802 w 7877802"/>
              <a:gd name="connsiteY0" fmla="*/ 4610100 h 4698058"/>
              <a:gd name="connsiteX1" fmla="*/ 1400802 w 7877802"/>
              <a:gd name="connsiteY1" fmla="*/ 4191000 h 4698058"/>
              <a:gd name="connsiteX2" fmla="*/ 791202 w 7877802"/>
              <a:gd name="connsiteY2" fmla="*/ 0 h 46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7802" h="4698058">
                <a:moveTo>
                  <a:pt x="7877802" y="4610100"/>
                </a:moveTo>
                <a:cubicBezTo>
                  <a:pt x="5358439" y="4632325"/>
                  <a:pt x="2581902" y="4959350"/>
                  <a:pt x="1400802" y="4191000"/>
                </a:cubicBezTo>
                <a:cubicBezTo>
                  <a:pt x="219702" y="3422650"/>
                  <a:pt x="-739148" y="1981835"/>
                  <a:pt x="791202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오각형 55"/>
          <p:cNvSpPr/>
          <p:nvPr/>
        </p:nvSpPr>
        <p:spPr>
          <a:xfrm rot="18134492">
            <a:off x="1756579" y="4653823"/>
            <a:ext cx="864000" cy="98719"/>
          </a:xfrm>
          <a:prstGeom prst="homePlat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 rot="1889864">
            <a:off x="1713088" y="4716788"/>
            <a:ext cx="287029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오각형 56"/>
          <p:cNvSpPr/>
          <p:nvPr/>
        </p:nvSpPr>
        <p:spPr>
          <a:xfrm rot="11799751">
            <a:off x="2983713" y="4153453"/>
            <a:ext cx="864000" cy="98719"/>
          </a:xfrm>
          <a:prstGeom prst="homePlat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자유형 58"/>
          <p:cNvSpPr/>
          <p:nvPr/>
        </p:nvSpPr>
        <p:spPr>
          <a:xfrm>
            <a:off x="4542971" y="228452"/>
            <a:ext cx="4354286" cy="4332351"/>
          </a:xfrm>
          <a:custGeom>
            <a:avLst/>
            <a:gdLst>
              <a:gd name="connsiteX0" fmla="*/ 0 w 4339772"/>
              <a:gd name="connsiteY0" fmla="*/ 3106057 h 3484914"/>
              <a:gd name="connsiteX1" fmla="*/ 1074058 w 4339772"/>
              <a:gd name="connsiteY1" fmla="*/ 3207657 h 3484914"/>
              <a:gd name="connsiteX2" fmla="*/ 4339772 w 4339772"/>
              <a:gd name="connsiteY2" fmla="*/ 0 h 3484914"/>
              <a:gd name="connsiteX0" fmla="*/ 0 w 4339772"/>
              <a:gd name="connsiteY0" fmla="*/ 3106057 h 3106057"/>
              <a:gd name="connsiteX1" fmla="*/ 4339772 w 4339772"/>
              <a:gd name="connsiteY1" fmla="*/ 0 h 3106057"/>
              <a:gd name="connsiteX0" fmla="*/ 0 w 4339772"/>
              <a:gd name="connsiteY0" fmla="*/ 3106057 h 3219665"/>
              <a:gd name="connsiteX1" fmla="*/ 4339772 w 4339772"/>
              <a:gd name="connsiteY1" fmla="*/ 0 h 3219665"/>
              <a:gd name="connsiteX0" fmla="*/ 0 w 4339772"/>
              <a:gd name="connsiteY0" fmla="*/ 3727550 h 3782327"/>
              <a:gd name="connsiteX1" fmla="*/ 4339772 w 4339772"/>
              <a:gd name="connsiteY1" fmla="*/ 621493 h 3782327"/>
              <a:gd name="connsiteX0" fmla="*/ 0 w 4325258"/>
              <a:gd name="connsiteY0" fmla="*/ 3996310 h 4048840"/>
              <a:gd name="connsiteX1" fmla="*/ 4325258 w 4325258"/>
              <a:gd name="connsiteY1" fmla="*/ 599968 h 4048840"/>
              <a:gd name="connsiteX0" fmla="*/ 0 w 4354286"/>
              <a:gd name="connsiteY0" fmla="*/ 3955901 h 4008756"/>
              <a:gd name="connsiteX1" fmla="*/ 4354286 w 4354286"/>
              <a:gd name="connsiteY1" fmla="*/ 603102 h 4008756"/>
              <a:gd name="connsiteX0" fmla="*/ 0 w 4354286"/>
              <a:gd name="connsiteY0" fmla="*/ 4285489 h 4332351"/>
              <a:gd name="connsiteX1" fmla="*/ 4354286 w 4354286"/>
              <a:gd name="connsiteY1" fmla="*/ 932690 h 433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4286" h="4332351">
                <a:moveTo>
                  <a:pt x="0" y="4285489"/>
                </a:moveTo>
                <a:cubicBezTo>
                  <a:pt x="2027162" y="4991851"/>
                  <a:pt x="1630437" y="-2574929"/>
                  <a:pt x="4354286" y="932690"/>
                </a:cubicBezTo>
              </a:path>
            </a:pathLst>
          </a:custGeom>
          <a:noFill/>
          <a:ln w="152400"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 rot="17155123">
            <a:off x="3945502" y="3845011"/>
            <a:ext cx="287029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왼쪽/오른쪽 화살표 59"/>
          <p:cNvSpPr/>
          <p:nvPr/>
        </p:nvSpPr>
        <p:spPr>
          <a:xfrm rot="17984862">
            <a:off x="3803448" y="3393157"/>
            <a:ext cx="936000" cy="432000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3" name="그룹 62"/>
          <p:cNvGrpSpPr/>
          <p:nvPr/>
        </p:nvGrpSpPr>
        <p:grpSpPr>
          <a:xfrm rot="1498902">
            <a:off x="3709937" y="2705540"/>
            <a:ext cx="1645304" cy="375072"/>
            <a:chOff x="3593050" y="2646216"/>
            <a:chExt cx="1645304" cy="375072"/>
          </a:xfrm>
        </p:grpSpPr>
        <p:sp>
          <p:nvSpPr>
            <p:cNvPr id="61" name="오각형 60"/>
            <p:cNvSpPr/>
            <p:nvPr/>
          </p:nvSpPr>
          <p:spPr>
            <a:xfrm rot="11799751">
              <a:off x="3593050" y="2646216"/>
              <a:ext cx="864000" cy="98719"/>
            </a:xfrm>
            <a:prstGeom prst="homePlat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 rot="17155123">
              <a:off x="4554839" y="2337774"/>
              <a:ext cx="287029" cy="108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ffectLst>
                  <a:glow rad="127000">
                    <a:schemeClr val="bg1"/>
                  </a:glow>
                </a:effectLst>
              </a:rPr>
              <a:t>Activity </a:t>
            </a:r>
            <a:r>
              <a:rPr lang="en-US" altLang="ko-KR" dirty="0" smtClean="0">
                <a:effectLst>
                  <a:glow rad="127000">
                    <a:schemeClr val="bg1"/>
                  </a:glow>
                </a:effectLst>
              </a:rPr>
              <a:t>3. </a:t>
            </a:r>
            <a:r>
              <a:rPr lang="en-US" altLang="ko-KR" dirty="0">
                <a:effectLst>
                  <a:glow rad="127000">
                    <a:schemeClr val="bg1"/>
                  </a:glow>
                </a:effectLst>
              </a:rPr>
              <a:t>Self </a:t>
            </a:r>
            <a:r>
              <a:rPr lang="en-US" altLang="ko-KR" dirty="0" smtClean="0">
                <a:effectLst>
                  <a:glow rad="127000">
                    <a:schemeClr val="bg1"/>
                  </a:glow>
                </a:effectLst>
              </a:rPr>
              <a:t>inductance </a:t>
            </a:r>
            <a:endParaRPr lang="ko-KR" alt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7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1115700" y="1727656"/>
            <a:ext cx="3412218" cy="5148248"/>
            <a:chOff x="738101" y="817490"/>
            <a:chExt cx="4175755" cy="6300248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3" t="23404" r="9905" b="23120"/>
            <a:stretch/>
          </p:blipFill>
          <p:spPr>
            <a:xfrm rot="5400000" flipH="1" flipV="1">
              <a:off x="1579738" y="3783619"/>
              <a:ext cx="3806082" cy="2862155"/>
            </a:xfrm>
            <a:prstGeom prst="rect">
              <a:avLst/>
            </a:prstGeom>
          </p:spPr>
        </p:pic>
        <p:grpSp>
          <p:nvGrpSpPr>
            <p:cNvPr id="36" name="그룹 35"/>
            <p:cNvGrpSpPr/>
            <p:nvPr/>
          </p:nvGrpSpPr>
          <p:grpSpPr>
            <a:xfrm rot="19865756">
              <a:off x="738101" y="817490"/>
              <a:ext cx="1440000" cy="1687926"/>
              <a:chOff x="4211700" y="1119730"/>
              <a:chExt cx="1440000" cy="1687926"/>
            </a:xfrm>
          </p:grpSpPr>
          <p:sp>
            <p:nvSpPr>
              <p:cNvPr id="41" name="순서도: 지연 40"/>
              <p:cNvSpPr/>
              <p:nvPr/>
            </p:nvSpPr>
            <p:spPr>
              <a:xfrm rot="16200000">
                <a:off x="4348585" y="1119730"/>
                <a:ext cx="1152000" cy="1152000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원통 41"/>
              <p:cNvSpPr/>
              <p:nvPr/>
            </p:nvSpPr>
            <p:spPr>
              <a:xfrm rot="10800000">
                <a:off x="4211700" y="2127987"/>
                <a:ext cx="1440000" cy="679669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자유형 36"/>
            <p:cNvSpPr/>
            <p:nvPr/>
          </p:nvSpPr>
          <p:spPr>
            <a:xfrm rot="19865756">
              <a:off x="1834897" y="2380254"/>
              <a:ext cx="185123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 rot="19865756" flipH="1">
              <a:off x="2567134" y="1988806"/>
              <a:ext cx="138625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 flipV="1">
              <a:off x="2124076" y="4060826"/>
              <a:ext cx="385762" cy="758824"/>
            </a:xfrm>
            <a:prstGeom prst="line">
              <a:avLst/>
            </a:prstGeom>
            <a:ln w="762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H="1" flipV="1">
              <a:off x="3128963" y="3571875"/>
              <a:ext cx="419100" cy="728663"/>
            </a:xfrm>
            <a:prstGeom prst="line">
              <a:avLst/>
            </a:prstGeom>
            <a:ln w="762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그룹 42"/>
          <p:cNvGrpSpPr/>
          <p:nvPr/>
        </p:nvGrpSpPr>
        <p:grpSpPr>
          <a:xfrm>
            <a:off x="7685700" y="1133384"/>
            <a:ext cx="2466275" cy="8631956"/>
            <a:chOff x="9120334" y="908721"/>
            <a:chExt cx="1440161" cy="5040558"/>
          </a:xfrm>
        </p:grpSpPr>
        <p:sp>
          <p:nvSpPr>
            <p:cNvPr id="44" name="사각형: 둥근 모서리 324">
              <a:extLst>
                <a:ext uri="{FF2B5EF4-FFF2-40B4-BE49-F238E27FC236}">
                  <a16:creationId xmlns:a16="http://schemas.microsoft.com/office/drawing/2014/main" xmlns="" id="{60B8C30B-6E0A-4411-BEBE-375D7A3577E1}"/>
                </a:ext>
              </a:extLst>
            </p:cNvPr>
            <p:cNvSpPr/>
            <p:nvPr/>
          </p:nvSpPr>
          <p:spPr>
            <a:xfrm>
              <a:off x="9120334" y="908721"/>
              <a:ext cx="1440161" cy="5040558"/>
            </a:xfrm>
            <a:prstGeom prst="roundRect">
              <a:avLst>
                <a:gd name="adj" fmla="val 10429"/>
              </a:avLst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xmlns="" id="{030F703D-53BA-4F00-8C3C-A22241B44C40}"/>
                </a:ext>
              </a:extLst>
            </p:cNvPr>
            <p:cNvGrpSpPr/>
            <p:nvPr/>
          </p:nvGrpSpPr>
          <p:grpSpPr>
            <a:xfrm>
              <a:off x="9264351" y="1051913"/>
              <a:ext cx="1152129" cy="4609335"/>
              <a:chOff x="11211263" y="2852936"/>
              <a:chExt cx="579381" cy="2317937"/>
            </a:xfrm>
          </p:grpSpPr>
          <p:sp>
            <p:nvSpPr>
              <p:cNvPr id="49" name="Rectangle 960">
                <a:extLst>
                  <a:ext uri="{FF2B5EF4-FFF2-40B4-BE49-F238E27FC236}">
                    <a16:creationId xmlns:a16="http://schemas.microsoft.com/office/drawing/2014/main" xmlns="" id="{2C33AA76-B0FE-4772-B0F5-593D4A080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4592" y="2852936"/>
                <a:ext cx="144463" cy="714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0" name="사각형: 둥근 모서리 333">
                <a:extLst>
                  <a:ext uri="{FF2B5EF4-FFF2-40B4-BE49-F238E27FC236}">
                    <a16:creationId xmlns:a16="http://schemas.microsoft.com/office/drawing/2014/main" xmlns="" id="{1267E30F-27AE-44FB-89BF-F538207AD376}"/>
                  </a:ext>
                </a:extLst>
              </p:cNvPr>
              <p:cNvSpPr/>
              <p:nvPr/>
            </p:nvSpPr>
            <p:spPr>
              <a:xfrm>
                <a:off x="11211263" y="2925772"/>
                <a:ext cx="579381" cy="2245101"/>
              </a:xfrm>
              <a:prstGeom prst="roundRect">
                <a:avLst>
                  <a:gd name="adj" fmla="val 92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  <p:cxnSp>
          <p:nvCxnSpPr>
            <p:cNvPr id="46" name="직선 연결선 45"/>
            <p:cNvCxnSpPr/>
            <p:nvPr/>
          </p:nvCxnSpPr>
          <p:spPr>
            <a:xfrm>
              <a:off x="9696400" y="5373216"/>
              <a:ext cx="2880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9696400" y="1556792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V="1">
              <a:off x="9840416" y="1412776"/>
              <a:ext cx="0" cy="288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자유형 53"/>
          <p:cNvSpPr/>
          <p:nvPr/>
        </p:nvSpPr>
        <p:spPr>
          <a:xfrm>
            <a:off x="1230000" y="5016016"/>
            <a:ext cx="7877802" cy="4698058"/>
          </a:xfrm>
          <a:custGeom>
            <a:avLst/>
            <a:gdLst>
              <a:gd name="connsiteX0" fmla="*/ 8638189 w 8638189"/>
              <a:gd name="connsiteY0" fmla="*/ 4610100 h 4619607"/>
              <a:gd name="connsiteX1" fmla="*/ 2161189 w 8638189"/>
              <a:gd name="connsiteY1" fmla="*/ 4191000 h 4619607"/>
              <a:gd name="connsiteX2" fmla="*/ 8539 w 8638189"/>
              <a:gd name="connsiteY2" fmla="*/ 1828800 h 4619607"/>
              <a:gd name="connsiteX3" fmla="*/ 1551589 w 8638189"/>
              <a:gd name="connsiteY3" fmla="*/ 0 h 4619607"/>
              <a:gd name="connsiteX0" fmla="*/ 7177767 w 7177767"/>
              <a:gd name="connsiteY0" fmla="*/ 4610100 h 4698058"/>
              <a:gd name="connsiteX1" fmla="*/ 700767 w 7177767"/>
              <a:gd name="connsiteY1" fmla="*/ 4191000 h 4698058"/>
              <a:gd name="connsiteX2" fmla="*/ 91167 w 7177767"/>
              <a:gd name="connsiteY2" fmla="*/ 0 h 4698058"/>
              <a:gd name="connsiteX0" fmla="*/ 7710309 w 7710309"/>
              <a:gd name="connsiteY0" fmla="*/ 4610100 h 4698058"/>
              <a:gd name="connsiteX1" fmla="*/ 1233309 w 7710309"/>
              <a:gd name="connsiteY1" fmla="*/ 4191000 h 4698058"/>
              <a:gd name="connsiteX2" fmla="*/ 623709 w 7710309"/>
              <a:gd name="connsiteY2" fmla="*/ 0 h 4698058"/>
              <a:gd name="connsiteX0" fmla="*/ 7877802 w 7877802"/>
              <a:gd name="connsiteY0" fmla="*/ 4610100 h 4698058"/>
              <a:gd name="connsiteX1" fmla="*/ 1400802 w 7877802"/>
              <a:gd name="connsiteY1" fmla="*/ 4191000 h 4698058"/>
              <a:gd name="connsiteX2" fmla="*/ 791202 w 7877802"/>
              <a:gd name="connsiteY2" fmla="*/ 0 h 46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7802" h="4698058">
                <a:moveTo>
                  <a:pt x="7877802" y="4610100"/>
                </a:moveTo>
                <a:cubicBezTo>
                  <a:pt x="5358439" y="4632325"/>
                  <a:pt x="2581902" y="4959350"/>
                  <a:pt x="1400802" y="4191000"/>
                </a:cubicBezTo>
                <a:cubicBezTo>
                  <a:pt x="219702" y="3422650"/>
                  <a:pt x="-739148" y="1981835"/>
                  <a:pt x="791202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오각형 55"/>
          <p:cNvSpPr/>
          <p:nvPr/>
        </p:nvSpPr>
        <p:spPr>
          <a:xfrm rot="18134492">
            <a:off x="1756579" y="4653823"/>
            <a:ext cx="864000" cy="98719"/>
          </a:xfrm>
          <a:prstGeom prst="homePlat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 rot="1889864">
            <a:off x="1713088" y="4716788"/>
            <a:ext cx="287029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오각형 56"/>
          <p:cNvSpPr/>
          <p:nvPr/>
        </p:nvSpPr>
        <p:spPr>
          <a:xfrm rot="11799751">
            <a:off x="2983713" y="4153453"/>
            <a:ext cx="864000" cy="98719"/>
          </a:xfrm>
          <a:prstGeom prst="homePlat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자유형 58"/>
          <p:cNvSpPr/>
          <p:nvPr/>
        </p:nvSpPr>
        <p:spPr>
          <a:xfrm>
            <a:off x="4542971" y="228452"/>
            <a:ext cx="4354286" cy="4332351"/>
          </a:xfrm>
          <a:custGeom>
            <a:avLst/>
            <a:gdLst>
              <a:gd name="connsiteX0" fmla="*/ 0 w 4339772"/>
              <a:gd name="connsiteY0" fmla="*/ 3106057 h 3484914"/>
              <a:gd name="connsiteX1" fmla="*/ 1074058 w 4339772"/>
              <a:gd name="connsiteY1" fmla="*/ 3207657 h 3484914"/>
              <a:gd name="connsiteX2" fmla="*/ 4339772 w 4339772"/>
              <a:gd name="connsiteY2" fmla="*/ 0 h 3484914"/>
              <a:gd name="connsiteX0" fmla="*/ 0 w 4339772"/>
              <a:gd name="connsiteY0" fmla="*/ 3106057 h 3106057"/>
              <a:gd name="connsiteX1" fmla="*/ 4339772 w 4339772"/>
              <a:gd name="connsiteY1" fmla="*/ 0 h 3106057"/>
              <a:gd name="connsiteX0" fmla="*/ 0 w 4339772"/>
              <a:gd name="connsiteY0" fmla="*/ 3106057 h 3219665"/>
              <a:gd name="connsiteX1" fmla="*/ 4339772 w 4339772"/>
              <a:gd name="connsiteY1" fmla="*/ 0 h 3219665"/>
              <a:gd name="connsiteX0" fmla="*/ 0 w 4339772"/>
              <a:gd name="connsiteY0" fmla="*/ 3727550 h 3782327"/>
              <a:gd name="connsiteX1" fmla="*/ 4339772 w 4339772"/>
              <a:gd name="connsiteY1" fmla="*/ 621493 h 3782327"/>
              <a:gd name="connsiteX0" fmla="*/ 0 w 4325258"/>
              <a:gd name="connsiteY0" fmla="*/ 3996310 h 4048840"/>
              <a:gd name="connsiteX1" fmla="*/ 4325258 w 4325258"/>
              <a:gd name="connsiteY1" fmla="*/ 599968 h 4048840"/>
              <a:gd name="connsiteX0" fmla="*/ 0 w 4354286"/>
              <a:gd name="connsiteY0" fmla="*/ 3955901 h 4008756"/>
              <a:gd name="connsiteX1" fmla="*/ 4354286 w 4354286"/>
              <a:gd name="connsiteY1" fmla="*/ 603102 h 4008756"/>
              <a:gd name="connsiteX0" fmla="*/ 0 w 4354286"/>
              <a:gd name="connsiteY0" fmla="*/ 4285489 h 4332351"/>
              <a:gd name="connsiteX1" fmla="*/ 4354286 w 4354286"/>
              <a:gd name="connsiteY1" fmla="*/ 932690 h 433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4286" h="4332351">
                <a:moveTo>
                  <a:pt x="0" y="4285489"/>
                </a:moveTo>
                <a:cubicBezTo>
                  <a:pt x="2027162" y="4991851"/>
                  <a:pt x="1630437" y="-2574929"/>
                  <a:pt x="4354286" y="932690"/>
                </a:cubicBezTo>
              </a:path>
            </a:pathLst>
          </a:custGeom>
          <a:noFill/>
          <a:ln w="152400"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 rot="17155123">
            <a:off x="3945502" y="3845011"/>
            <a:ext cx="287029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ffectLst>
                  <a:glow rad="127000">
                    <a:schemeClr val="bg1"/>
                  </a:glow>
                </a:effectLst>
              </a:rPr>
              <a:t>When you connect the circuit, </a:t>
            </a:r>
            <a:endParaRPr lang="ko-KR" alt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" name="자유형 1"/>
          <p:cNvSpPr/>
          <p:nvPr/>
        </p:nvSpPr>
        <p:spPr>
          <a:xfrm>
            <a:off x="3360713" y="3728097"/>
            <a:ext cx="1755162" cy="2660866"/>
          </a:xfrm>
          <a:custGeom>
            <a:avLst/>
            <a:gdLst>
              <a:gd name="connsiteX0" fmla="*/ 836908 w 1970418"/>
              <a:gd name="connsiteY0" fmla="*/ 1689316 h 2221225"/>
              <a:gd name="connsiteX1" fmla="*/ 1844298 w 1970418"/>
              <a:gd name="connsiteY1" fmla="*/ 2154265 h 2221225"/>
              <a:gd name="connsiteX2" fmla="*/ 1751308 w 1970418"/>
              <a:gd name="connsiteY2" fmla="*/ 402956 h 2221225"/>
              <a:gd name="connsiteX3" fmla="*/ 0 w 1970418"/>
              <a:gd name="connsiteY3" fmla="*/ 0 h 2221225"/>
              <a:gd name="connsiteX0" fmla="*/ 836908 w 1766477"/>
              <a:gd name="connsiteY0" fmla="*/ 1689316 h 1689316"/>
              <a:gd name="connsiteX1" fmla="*/ 1751308 w 1766477"/>
              <a:gd name="connsiteY1" fmla="*/ 402956 h 1689316"/>
              <a:gd name="connsiteX2" fmla="*/ 0 w 1766477"/>
              <a:gd name="connsiteY2" fmla="*/ 0 h 1689316"/>
              <a:gd name="connsiteX0" fmla="*/ 836908 w 1789570"/>
              <a:gd name="connsiteY0" fmla="*/ 1689316 h 2089012"/>
              <a:gd name="connsiteX1" fmla="*/ 1751308 w 1789570"/>
              <a:gd name="connsiteY1" fmla="*/ 402956 h 2089012"/>
              <a:gd name="connsiteX2" fmla="*/ 0 w 1789570"/>
              <a:gd name="connsiteY2" fmla="*/ 0 h 2089012"/>
              <a:gd name="connsiteX0" fmla="*/ 878058 w 1830720"/>
              <a:gd name="connsiteY0" fmla="*/ 2345257 h 2744953"/>
              <a:gd name="connsiteX1" fmla="*/ 1792458 w 1830720"/>
              <a:gd name="connsiteY1" fmla="*/ 1058897 h 2744953"/>
              <a:gd name="connsiteX2" fmla="*/ 41150 w 1830720"/>
              <a:gd name="connsiteY2" fmla="*/ 655941 h 2744953"/>
              <a:gd name="connsiteX0" fmla="*/ 878058 w 1896275"/>
              <a:gd name="connsiteY0" fmla="*/ 2345257 h 2753746"/>
              <a:gd name="connsiteX1" fmla="*/ 1792458 w 1896275"/>
              <a:gd name="connsiteY1" fmla="*/ 1058897 h 2753746"/>
              <a:gd name="connsiteX2" fmla="*/ 41150 w 1896275"/>
              <a:gd name="connsiteY2" fmla="*/ 655941 h 2753746"/>
              <a:gd name="connsiteX0" fmla="*/ 881110 w 1781607"/>
              <a:gd name="connsiteY0" fmla="*/ 2367946 h 2764980"/>
              <a:gd name="connsiteX1" fmla="*/ 1656025 w 1781607"/>
              <a:gd name="connsiteY1" fmla="*/ 988597 h 2764980"/>
              <a:gd name="connsiteX2" fmla="*/ 44202 w 1781607"/>
              <a:gd name="connsiteY2" fmla="*/ 678630 h 2764980"/>
              <a:gd name="connsiteX0" fmla="*/ 879744 w 1753529"/>
              <a:gd name="connsiteY0" fmla="*/ 2388538 h 2796008"/>
              <a:gd name="connsiteX1" fmla="*/ 1654659 w 1753529"/>
              <a:gd name="connsiteY1" fmla="*/ 1009189 h 2796008"/>
              <a:gd name="connsiteX2" fmla="*/ 42836 w 1753529"/>
              <a:gd name="connsiteY2" fmla="*/ 699222 h 2796008"/>
              <a:gd name="connsiteX0" fmla="*/ 895934 w 2013843"/>
              <a:gd name="connsiteY0" fmla="*/ 2649108 h 3194521"/>
              <a:gd name="connsiteX1" fmla="*/ 1670849 w 2013843"/>
              <a:gd name="connsiteY1" fmla="*/ 1269759 h 3194521"/>
              <a:gd name="connsiteX2" fmla="*/ 59026 w 2013843"/>
              <a:gd name="connsiteY2" fmla="*/ 959792 h 3194521"/>
              <a:gd name="connsiteX0" fmla="*/ 891428 w 1954674"/>
              <a:gd name="connsiteY0" fmla="*/ 2576578 h 3081945"/>
              <a:gd name="connsiteX1" fmla="*/ 1666343 w 1954674"/>
              <a:gd name="connsiteY1" fmla="*/ 1197229 h 3081945"/>
              <a:gd name="connsiteX2" fmla="*/ 54520 w 1954674"/>
              <a:gd name="connsiteY2" fmla="*/ 887262 h 3081945"/>
              <a:gd name="connsiteX0" fmla="*/ 891428 w 1958253"/>
              <a:gd name="connsiteY0" fmla="*/ 2576578 h 2825794"/>
              <a:gd name="connsiteX1" fmla="*/ 1666343 w 1958253"/>
              <a:gd name="connsiteY1" fmla="*/ 1197229 h 2825794"/>
              <a:gd name="connsiteX2" fmla="*/ 54520 w 1958253"/>
              <a:gd name="connsiteY2" fmla="*/ 887262 h 2825794"/>
              <a:gd name="connsiteX0" fmla="*/ 849496 w 1678995"/>
              <a:gd name="connsiteY0" fmla="*/ 2725771 h 2895931"/>
              <a:gd name="connsiteX1" fmla="*/ 1624411 w 1678995"/>
              <a:gd name="connsiteY1" fmla="*/ 1346422 h 2895931"/>
              <a:gd name="connsiteX2" fmla="*/ 41163 w 1678995"/>
              <a:gd name="connsiteY2" fmla="*/ 579255 h 2895931"/>
              <a:gd name="connsiteX0" fmla="*/ 808333 w 1637832"/>
              <a:gd name="connsiteY0" fmla="*/ 2626905 h 2797065"/>
              <a:gd name="connsiteX1" fmla="*/ 1583248 w 1637832"/>
              <a:gd name="connsiteY1" fmla="*/ 1247556 h 2797065"/>
              <a:gd name="connsiteX2" fmla="*/ 0 w 1637832"/>
              <a:gd name="connsiteY2" fmla="*/ 480389 h 2797065"/>
              <a:gd name="connsiteX0" fmla="*/ 808333 w 1728021"/>
              <a:gd name="connsiteY0" fmla="*/ 2672092 h 2862985"/>
              <a:gd name="connsiteX1" fmla="*/ 1583248 w 1728021"/>
              <a:gd name="connsiteY1" fmla="*/ 1292743 h 2862985"/>
              <a:gd name="connsiteX2" fmla="*/ 0 w 1728021"/>
              <a:gd name="connsiteY2" fmla="*/ 525576 h 2862985"/>
              <a:gd name="connsiteX0" fmla="*/ 808333 w 1728021"/>
              <a:gd name="connsiteY0" fmla="*/ 2443354 h 2634247"/>
              <a:gd name="connsiteX1" fmla="*/ 1583248 w 1728021"/>
              <a:gd name="connsiteY1" fmla="*/ 1064005 h 2634247"/>
              <a:gd name="connsiteX2" fmla="*/ 0 w 1728021"/>
              <a:gd name="connsiteY2" fmla="*/ 296838 h 2634247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55162"/>
              <a:gd name="connsiteY0" fmla="*/ 2455725 h 2660866"/>
              <a:gd name="connsiteX1" fmla="*/ 1583248 w 1755162"/>
              <a:gd name="connsiteY1" fmla="*/ 1076376 h 2660866"/>
              <a:gd name="connsiteX2" fmla="*/ 0 w 1755162"/>
              <a:gd name="connsiteY2" fmla="*/ 309209 h 266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162" h="2660866">
                <a:moveTo>
                  <a:pt x="808333" y="2455725"/>
                </a:moveTo>
                <a:cubicBezTo>
                  <a:pt x="1796189" y="3206585"/>
                  <a:pt x="1927520" y="1700829"/>
                  <a:pt x="1583248" y="1076376"/>
                </a:cubicBezTo>
                <a:cubicBezTo>
                  <a:pt x="1238976" y="451923"/>
                  <a:pt x="477702" y="-494765"/>
                  <a:pt x="0" y="309209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 31"/>
          <p:cNvSpPr/>
          <p:nvPr/>
        </p:nvSpPr>
        <p:spPr>
          <a:xfrm>
            <a:off x="3036863" y="3332719"/>
            <a:ext cx="2456024" cy="3394172"/>
          </a:xfrm>
          <a:custGeom>
            <a:avLst/>
            <a:gdLst>
              <a:gd name="connsiteX0" fmla="*/ 836908 w 1970418"/>
              <a:gd name="connsiteY0" fmla="*/ 1689316 h 2221225"/>
              <a:gd name="connsiteX1" fmla="*/ 1844298 w 1970418"/>
              <a:gd name="connsiteY1" fmla="*/ 2154265 h 2221225"/>
              <a:gd name="connsiteX2" fmla="*/ 1751308 w 1970418"/>
              <a:gd name="connsiteY2" fmla="*/ 402956 h 2221225"/>
              <a:gd name="connsiteX3" fmla="*/ 0 w 1970418"/>
              <a:gd name="connsiteY3" fmla="*/ 0 h 2221225"/>
              <a:gd name="connsiteX0" fmla="*/ 836908 w 1766477"/>
              <a:gd name="connsiteY0" fmla="*/ 1689316 h 1689316"/>
              <a:gd name="connsiteX1" fmla="*/ 1751308 w 1766477"/>
              <a:gd name="connsiteY1" fmla="*/ 402956 h 1689316"/>
              <a:gd name="connsiteX2" fmla="*/ 0 w 1766477"/>
              <a:gd name="connsiteY2" fmla="*/ 0 h 1689316"/>
              <a:gd name="connsiteX0" fmla="*/ 836908 w 1789570"/>
              <a:gd name="connsiteY0" fmla="*/ 1689316 h 2089012"/>
              <a:gd name="connsiteX1" fmla="*/ 1751308 w 1789570"/>
              <a:gd name="connsiteY1" fmla="*/ 402956 h 2089012"/>
              <a:gd name="connsiteX2" fmla="*/ 0 w 1789570"/>
              <a:gd name="connsiteY2" fmla="*/ 0 h 2089012"/>
              <a:gd name="connsiteX0" fmla="*/ 878058 w 1830720"/>
              <a:gd name="connsiteY0" fmla="*/ 2345257 h 2744953"/>
              <a:gd name="connsiteX1" fmla="*/ 1792458 w 1830720"/>
              <a:gd name="connsiteY1" fmla="*/ 1058897 h 2744953"/>
              <a:gd name="connsiteX2" fmla="*/ 41150 w 1830720"/>
              <a:gd name="connsiteY2" fmla="*/ 655941 h 2744953"/>
              <a:gd name="connsiteX0" fmla="*/ 878058 w 1896275"/>
              <a:gd name="connsiteY0" fmla="*/ 2345257 h 2753746"/>
              <a:gd name="connsiteX1" fmla="*/ 1792458 w 1896275"/>
              <a:gd name="connsiteY1" fmla="*/ 1058897 h 2753746"/>
              <a:gd name="connsiteX2" fmla="*/ 41150 w 1896275"/>
              <a:gd name="connsiteY2" fmla="*/ 655941 h 2753746"/>
              <a:gd name="connsiteX0" fmla="*/ 881110 w 1781607"/>
              <a:gd name="connsiteY0" fmla="*/ 2367946 h 2764980"/>
              <a:gd name="connsiteX1" fmla="*/ 1656025 w 1781607"/>
              <a:gd name="connsiteY1" fmla="*/ 988597 h 2764980"/>
              <a:gd name="connsiteX2" fmla="*/ 44202 w 1781607"/>
              <a:gd name="connsiteY2" fmla="*/ 678630 h 2764980"/>
              <a:gd name="connsiteX0" fmla="*/ 879744 w 1753529"/>
              <a:gd name="connsiteY0" fmla="*/ 2388538 h 2796008"/>
              <a:gd name="connsiteX1" fmla="*/ 1654659 w 1753529"/>
              <a:gd name="connsiteY1" fmla="*/ 1009189 h 2796008"/>
              <a:gd name="connsiteX2" fmla="*/ 42836 w 1753529"/>
              <a:gd name="connsiteY2" fmla="*/ 699222 h 2796008"/>
              <a:gd name="connsiteX0" fmla="*/ 895934 w 2013843"/>
              <a:gd name="connsiteY0" fmla="*/ 2649108 h 3194521"/>
              <a:gd name="connsiteX1" fmla="*/ 1670849 w 2013843"/>
              <a:gd name="connsiteY1" fmla="*/ 1269759 h 3194521"/>
              <a:gd name="connsiteX2" fmla="*/ 59026 w 2013843"/>
              <a:gd name="connsiteY2" fmla="*/ 959792 h 3194521"/>
              <a:gd name="connsiteX0" fmla="*/ 891428 w 1954674"/>
              <a:gd name="connsiteY0" fmla="*/ 2576578 h 3081945"/>
              <a:gd name="connsiteX1" fmla="*/ 1666343 w 1954674"/>
              <a:gd name="connsiteY1" fmla="*/ 1197229 h 3081945"/>
              <a:gd name="connsiteX2" fmla="*/ 54520 w 1954674"/>
              <a:gd name="connsiteY2" fmla="*/ 887262 h 3081945"/>
              <a:gd name="connsiteX0" fmla="*/ 891428 w 1958253"/>
              <a:gd name="connsiteY0" fmla="*/ 2576578 h 2825794"/>
              <a:gd name="connsiteX1" fmla="*/ 1666343 w 1958253"/>
              <a:gd name="connsiteY1" fmla="*/ 1197229 h 2825794"/>
              <a:gd name="connsiteX2" fmla="*/ 54520 w 1958253"/>
              <a:gd name="connsiteY2" fmla="*/ 887262 h 2825794"/>
              <a:gd name="connsiteX0" fmla="*/ 849496 w 1678995"/>
              <a:gd name="connsiteY0" fmla="*/ 2725771 h 2895931"/>
              <a:gd name="connsiteX1" fmla="*/ 1624411 w 1678995"/>
              <a:gd name="connsiteY1" fmla="*/ 1346422 h 2895931"/>
              <a:gd name="connsiteX2" fmla="*/ 41163 w 1678995"/>
              <a:gd name="connsiteY2" fmla="*/ 579255 h 2895931"/>
              <a:gd name="connsiteX0" fmla="*/ 808333 w 1637832"/>
              <a:gd name="connsiteY0" fmla="*/ 2626905 h 2797065"/>
              <a:gd name="connsiteX1" fmla="*/ 1583248 w 1637832"/>
              <a:gd name="connsiteY1" fmla="*/ 1247556 h 2797065"/>
              <a:gd name="connsiteX2" fmla="*/ 0 w 1637832"/>
              <a:gd name="connsiteY2" fmla="*/ 480389 h 2797065"/>
              <a:gd name="connsiteX0" fmla="*/ 808333 w 1728021"/>
              <a:gd name="connsiteY0" fmla="*/ 2672092 h 2862985"/>
              <a:gd name="connsiteX1" fmla="*/ 1583248 w 1728021"/>
              <a:gd name="connsiteY1" fmla="*/ 1292743 h 2862985"/>
              <a:gd name="connsiteX2" fmla="*/ 0 w 1728021"/>
              <a:gd name="connsiteY2" fmla="*/ 525576 h 2862985"/>
              <a:gd name="connsiteX0" fmla="*/ 808333 w 1728021"/>
              <a:gd name="connsiteY0" fmla="*/ 2443354 h 2634247"/>
              <a:gd name="connsiteX1" fmla="*/ 1583248 w 1728021"/>
              <a:gd name="connsiteY1" fmla="*/ 1064005 h 2634247"/>
              <a:gd name="connsiteX2" fmla="*/ 0 w 1728021"/>
              <a:gd name="connsiteY2" fmla="*/ 296838 h 2634247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55162"/>
              <a:gd name="connsiteY0" fmla="*/ 2455725 h 2660866"/>
              <a:gd name="connsiteX1" fmla="*/ 1583248 w 1755162"/>
              <a:gd name="connsiteY1" fmla="*/ 1076376 h 2660866"/>
              <a:gd name="connsiteX2" fmla="*/ 0 w 1755162"/>
              <a:gd name="connsiteY2" fmla="*/ 309209 h 2660866"/>
              <a:gd name="connsiteX0" fmla="*/ 808333 w 1984828"/>
              <a:gd name="connsiteY0" fmla="*/ 2550987 h 2723053"/>
              <a:gd name="connsiteX1" fmla="*/ 1865255 w 1984828"/>
              <a:gd name="connsiteY1" fmla="*/ 765110 h 2723053"/>
              <a:gd name="connsiteX2" fmla="*/ 0 w 1984828"/>
              <a:gd name="connsiteY2" fmla="*/ 404471 h 2723053"/>
              <a:gd name="connsiteX0" fmla="*/ 733684 w 1892951"/>
              <a:gd name="connsiteY0" fmla="*/ 2462543 h 2620197"/>
              <a:gd name="connsiteX1" fmla="*/ 1865255 w 1892951"/>
              <a:gd name="connsiteY1" fmla="*/ 704383 h 2620197"/>
              <a:gd name="connsiteX2" fmla="*/ 0 w 1892951"/>
              <a:gd name="connsiteY2" fmla="*/ 343744 h 2620197"/>
              <a:gd name="connsiteX0" fmla="*/ 733684 w 1963735"/>
              <a:gd name="connsiteY0" fmla="*/ 2462543 h 2727176"/>
              <a:gd name="connsiteX1" fmla="*/ 1865255 w 1963735"/>
              <a:gd name="connsiteY1" fmla="*/ 704383 h 2727176"/>
              <a:gd name="connsiteX2" fmla="*/ 0 w 1963735"/>
              <a:gd name="connsiteY2" fmla="*/ 343744 h 2727176"/>
              <a:gd name="connsiteX0" fmla="*/ 816627 w 2052821"/>
              <a:gd name="connsiteY0" fmla="*/ 2811874 h 3081864"/>
              <a:gd name="connsiteX1" fmla="*/ 1948198 w 2052821"/>
              <a:gd name="connsiteY1" fmla="*/ 1053714 h 3081864"/>
              <a:gd name="connsiteX2" fmla="*/ 0 w 2052821"/>
              <a:gd name="connsiteY2" fmla="*/ 277308 h 3081864"/>
              <a:gd name="connsiteX0" fmla="*/ 816627 w 2144976"/>
              <a:gd name="connsiteY0" fmla="*/ 2876341 h 3181163"/>
              <a:gd name="connsiteX1" fmla="*/ 1948198 w 2144976"/>
              <a:gd name="connsiteY1" fmla="*/ 1118181 h 3181163"/>
              <a:gd name="connsiteX2" fmla="*/ 0 w 2144976"/>
              <a:gd name="connsiteY2" fmla="*/ 341775 h 3181163"/>
              <a:gd name="connsiteX0" fmla="*/ 816627 w 2126749"/>
              <a:gd name="connsiteY0" fmla="*/ 2938606 h 3219095"/>
              <a:gd name="connsiteX1" fmla="*/ 1923315 w 2126749"/>
              <a:gd name="connsiteY1" fmla="*/ 930986 h 3219095"/>
              <a:gd name="connsiteX2" fmla="*/ 0 w 2126749"/>
              <a:gd name="connsiteY2" fmla="*/ 404040 h 3219095"/>
              <a:gd name="connsiteX0" fmla="*/ 816627 w 2073407"/>
              <a:gd name="connsiteY0" fmla="*/ 2938606 h 3263921"/>
              <a:gd name="connsiteX1" fmla="*/ 1923315 w 2073407"/>
              <a:gd name="connsiteY1" fmla="*/ 930986 h 3263921"/>
              <a:gd name="connsiteX2" fmla="*/ 0 w 2073407"/>
              <a:gd name="connsiteY2" fmla="*/ 404040 h 3263921"/>
              <a:gd name="connsiteX0" fmla="*/ 816627 w 2138691"/>
              <a:gd name="connsiteY0" fmla="*/ 2959352 h 3292349"/>
              <a:gd name="connsiteX1" fmla="*/ 1923315 w 2138691"/>
              <a:gd name="connsiteY1" fmla="*/ 951732 h 3292349"/>
              <a:gd name="connsiteX2" fmla="*/ 0 w 2138691"/>
              <a:gd name="connsiteY2" fmla="*/ 424786 h 329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8691" h="3292349">
                <a:moveTo>
                  <a:pt x="816627" y="2959352"/>
                </a:moveTo>
                <a:cubicBezTo>
                  <a:pt x="2069902" y="4144458"/>
                  <a:pt x="2416075" y="1854601"/>
                  <a:pt x="1923315" y="951732"/>
                </a:cubicBezTo>
                <a:cubicBezTo>
                  <a:pt x="1430555" y="48863"/>
                  <a:pt x="477702" y="-379188"/>
                  <a:pt x="0" y="424786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 32"/>
          <p:cNvSpPr/>
          <p:nvPr/>
        </p:nvSpPr>
        <p:spPr>
          <a:xfrm>
            <a:off x="1521775" y="4321812"/>
            <a:ext cx="2182080" cy="2874265"/>
          </a:xfrm>
          <a:custGeom>
            <a:avLst/>
            <a:gdLst>
              <a:gd name="connsiteX0" fmla="*/ 836908 w 1970418"/>
              <a:gd name="connsiteY0" fmla="*/ 1689316 h 2221225"/>
              <a:gd name="connsiteX1" fmla="*/ 1844298 w 1970418"/>
              <a:gd name="connsiteY1" fmla="*/ 2154265 h 2221225"/>
              <a:gd name="connsiteX2" fmla="*/ 1751308 w 1970418"/>
              <a:gd name="connsiteY2" fmla="*/ 402956 h 2221225"/>
              <a:gd name="connsiteX3" fmla="*/ 0 w 1970418"/>
              <a:gd name="connsiteY3" fmla="*/ 0 h 2221225"/>
              <a:gd name="connsiteX0" fmla="*/ 836908 w 1766477"/>
              <a:gd name="connsiteY0" fmla="*/ 1689316 h 1689316"/>
              <a:gd name="connsiteX1" fmla="*/ 1751308 w 1766477"/>
              <a:gd name="connsiteY1" fmla="*/ 402956 h 1689316"/>
              <a:gd name="connsiteX2" fmla="*/ 0 w 1766477"/>
              <a:gd name="connsiteY2" fmla="*/ 0 h 1689316"/>
              <a:gd name="connsiteX0" fmla="*/ 836908 w 1789570"/>
              <a:gd name="connsiteY0" fmla="*/ 1689316 h 2089012"/>
              <a:gd name="connsiteX1" fmla="*/ 1751308 w 1789570"/>
              <a:gd name="connsiteY1" fmla="*/ 402956 h 2089012"/>
              <a:gd name="connsiteX2" fmla="*/ 0 w 1789570"/>
              <a:gd name="connsiteY2" fmla="*/ 0 h 2089012"/>
              <a:gd name="connsiteX0" fmla="*/ 878058 w 1830720"/>
              <a:gd name="connsiteY0" fmla="*/ 2345257 h 2744953"/>
              <a:gd name="connsiteX1" fmla="*/ 1792458 w 1830720"/>
              <a:gd name="connsiteY1" fmla="*/ 1058897 h 2744953"/>
              <a:gd name="connsiteX2" fmla="*/ 41150 w 1830720"/>
              <a:gd name="connsiteY2" fmla="*/ 655941 h 2744953"/>
              <a:gd name="connsiteX0" fmla="*/ 878058 w 1896275"/>
              <a:gd name="connsiteY0" fmla="*/ 2345257 h 2753746"/>
              <a:gd name="connsiteX1" fmla="*/ 1792458 w 1896275"/>
              <a:gd name="connsiteY1" fmla="*/ 1058897 h 2753746"/>
              <a:gd name="connsiteX2" fmla="*/ 41150 w 1896275"/>
              <a:gd name="connsiteY2" fmla="*/ 655941 h 2753746"/>
              <a:gd name="connsiteX0" fmla="*/ 881110 w 1781607"/>
              <a:gd name="connsiteY0" fmla="*/ 2367946 h 2764980"/>
              <a:gd name="connsiteX1" fmla="*/ 1656025 w 1781607"/>
              <a:gd name="connsiteY1" fmla="*/ 988597 h 2764980"/>
              <a:gd name="connsiteX2" fmla="*/ 44202 w 1781607"/>
              <a:gd name="connsiteY2" fmla="*/ 678630 h 2764980"/>
              <a:gd name="connsiteX0" fmla="*/ 879744 w 1753529"/>
              <a:gd name="connsiteY0" fmla="*/ 2388538 h 2796008"/>
              <a:gd name="connsiteX1" fmla="*/ 1654659 w 1753529"/>
              <a:gd name="connsiteY1" fmla="*/ 1009189 h 2796008"/>
              <a:gd name="connsiteX2" fmla="*/ 42836 w 1753529"/>
              <a:gd name="connsiteY2" fmla="*/ 699222 h 2796008"/>
              <a:gd name="connsiteX0" fmla="*/ 895934 w 2013843"/>
              <a:gd name="connsiteY0" fmla="*/ 2649108 h 3194521"/>
              <a:gd name="connsiteX1" fmla="*/ 1670849 w 2013843"/>
              <a:gd name="connsiteY1" fmla="*/ 1269759 h 3194521"/>
              <a:gd name="connsiteX2" fmla="*/ 59026 w 2013843"/>
              <a:gd name="connsiteY2" fmla="*/ 959792 h 3194521"/>
              <a:gd name="connsiteX0" fmla="*/ 891428 w 1954674"/>
              <a:gd name="connsiteY0" fmla="*/ 2576578 h 3081945"/>
              <a:gd name="connsiteX1" fmla="*/ 1666343 w 1954674"/>
              <a:gd name="connsiteY1" fmla="*/ 1197229 h 3081945"/>
              <a:gd name="connsiteX2" fmla="*/ 54520 w 1954674"/>
              <a:gd name="connsiteY2" fmla="*/ 887262 h 3081945"/>
              <a:gd name="connsiteX0" fmla="*/ 891428 w 1958253"/>
              <a:gd name="connsiteY0" fmla="*/ 2576578 h 2825794"/>
              <a:gd name="connsiteX1" fmla="*/ 1666343 w 1958253"/>
              <a:gd name="connsiteY1" fmla="*/ 1197229 h 2825794"/>
              <a:gd name="connsiteX2" fmla="*/ 54520 w 1958253"/>
              <a:gd name="connsiteY2" fmla="*/ 887262 h 2825794"/>
              <a:gd name="connsiteX0" fmla="*/ 849496 w 1678995"/>
              <a:gd name="connsiteY0" fmla="*/ 2725771 h 2895931"/>
              <a:gd name="connsiteX1" fmla="*/ 1624411 w 1678995"/>
              <a:gd name="connsiteY1" fmla="*/ 1346422 h 2895931"/>
              <a:gd name="connsiteX2" fmla="*/ 41163 w 1678995"/>
              <a:gd name="connsiteY2" fmla="*/ 579255 h 2895931"/>
              <a:gd name="connsiteX0" fmla="*/ 808333 w 1637832"/>
              <a:gd name="connsiteY0" fmla="*/ 2626905 h 2797065"/>
              <a:gd name="connsiteX1" fmla="*/ 1583248 w 1637832"/>
              <a:gd name="connsiteY1" fmla="*/ 1247556 h 2797065"/>
              <a:gd name="connsiteX2" fmla="*/ 0 w 1637832"/>
              <a:gd name="connsiteY2" fmla="*/ 480389 h 2797065"/>
              <a:gd name="connsiteX0" fmla="*/ 808333 w 1728021"/>
              <a:gd name="connsiteY0" fmla="*/ 2672092 h 2862985"/>
              <a:gd name="connsiteX1" fmla="*/ 1583248 w 1728021"/>
              <a:gd name="connsiteY1" fmla="*/ 1292743 h 2862985"/>
              <a:gd name="connsiteX2" fmla="*/ 0 w 1728021"/>
              <a:gd name="connsiteY2" fmla="*/ 525576 h 2862985"/>
              <a:gd name="connsiteX0" fmla="*/ 808333 w 1728021"/>
              <a:gd name="connsiteY0" fmla="*/ 2443354 h 2634247"/>
              <a:gd name="connsiteX1" fmla="*/ 1583248 w 1728021"/>
              <a:gd name="connsiteY1" fmla="*/ 1064005 h 2634247"/>
              <a:gd name="connsiteX2" fmla="*/ 0 w 1728021"/>
              <a:gd name="connsiteY2" fmla="*/ 296838 h 2634247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55162"/>
              <a:gd name="connsiteY0" fmla="*/ 2455725 h 2660866"/>
              <a:gd name="connsiteX1" fmla="*/ 1583248 w 1755162"/>
              <a:gd name="connsiteY1" fmla="*/ 1076376 h 2660866"/>
              <a:gd name="connsiteX2" fmla="*/ 0 w 1755162"/>
              <a:gd name="connsiteY2" fmla="*/ 309209 h 2660866"/>
              <a:gd name="connsiteX0" fmla="*/ 1525268 w 1785671"/>
              <a:gd name="connsiteY0" fmla="*/ 2303793 h 2914808"/>
              <a:gd name="connsiteX1" fmla="*/ 52283 w 1785671"/>
              <a:gd name="connsiteY1" fmla="*/ 2486544 h 2914808"/>
              <a:gd name="connsiteX2" fmla="*/ 716935 w 1785671"/>
              <a:gd name="connsiteY2" fmla="*/ 157277 h 2914808"/>
              <a:gd name="connsiteX0" fmla="*/ 1609812 w 1845338"/>
              <a:gd name="connsiteY0" fmla="*/ 2339888 h 2827251"/>
              <a:gd name="connsiteX1" fmla="*/ 13002 w 1845338"/>
              <a:gd name="connsiteY1" fmla="*/ 2475014 h 2827251"/>
              <a:gd name="connsiteX2" fmla="*/ 677654 w 1845338"/>
              <a:gd name="connsiteY2" fmla="*/ 145747 h 2827251"/>
              <a:gd name="connsiteX0" fmla="*/ 1609812 w 1682420"/>
              <a:gd name="connsiteY0" fmla="*/ 2339888 h 3019721"/>
              <a:gd name="connsiteX1" fmla="*/ 13002 w 1682420"/>
              <a:gd name="connsiteY1" fmla="*/ 2475014 h 3019721"/>
              <a:gd name="connsiteX2" fmla="*/ 677654 w 1682420"/>
              <a:gd name="connsiteY2" fmla="*/ 145747 h 3019721"/>
              <a:gd name="connsiteX0" fmla="*/ 1751469 w 1819711"/>
              <a:gd name="connsiteY0" fmla="*/ 2354955 h 2931971"/>
              <a:gd name="connsiteX1" fmla="*/ 11784 w 1819711"/>
              <a:gd name="connsiteY1" fmla="*/ 2175756 h 2931971"/>
              <a:gd name="connsiteX2" fmla="*/ 819311 w 1819711"/>
              <a:gd name="connsiteY2" fmla="*/ 160814 h 2931971"/>
              <a:gd name="connsiteX0" fmla="*/ 1802446 w 1878268"/>
              <a:gd name="connsiteY0" fmla="*/ 2400565 h 3185663"/>
              <a:gd name="connsiteX1" fmla="*/ 62761 w 1878268"/>
              <a:gd name="connsiteY1" fmla="*/ 2221366 h 3185663"/>
              <a:gd name="connsiteX2" fmla="*/ 870288 w 1878268"/>
              <a:gd name="connsiteY2" fmla="*/ 206424 h 3185663"/>
              <a:gd name="connsiteX0" fmla="*/ 1942067 w 2017889"/>
              <a:gd name="connsiteY0" fmla="*/ 2318228 h 3103326"/>
              <a:gd name="connsiteX1" fmla="*/ 202382 w 2017889"/>
              <a:gd name="connsiteY1" fmla="*/ 2139029 h 3103326"/>
              <a:gd name="connsiteX2" fmla="*/ 1009909 w 2017889"/>
              <a:gd name="connsiteY2" fmla="*/ 124087 h 3103326"/>
              <a:gd name="connsiteX0" fmla="*/ 2158714 w 2230027"/>
              <a:gd name="connsiteY0" fmla="*/ 2397181 h 2978776"/>
              <a:gd name="connsiteX1" fmla="*/ 419029 w 2230027"/>
              <a:gd name="connsiteY1" fmla="*/ 2217982 h 2978776"/>
              <a:gd name="connsiteX2" fmla="*/ 588381 w 2230027"/>
              <a:gd name="connsiteY2" fmla="*/ 88740 h 2978776"/>
              <a:gd name="connsiteX0" fmla="*/ 2102886 w 2174199"/>
              <a:gd name="connsiteY0" fmla="*/ 2308441 h 2890036"/>
              <a:gd name="connsiteX1" fmla="*/ 363201 w 2174199"/>
              <a:gd name="connsiteY1" fmla="*/ 2129242 h 2890036"/>
              <a:gd name="connsiteX2" fmla="*/ 532553 w 2174199"/>
              <a:gd name="connsiteY2" fmla="*/ 0 h 2890036"/>
              <a:gd name="connsiteX0" fmla="*/ 2137881 w 2212487"/>
              <a:gd name="connsiteY0" fmla="*/ 2308441 h 2978180"/>
              <a:gd name="connsiteX1" fmla="*/ 398196 w 2212487"/>
              <a:gd name="connsiteY1" fmla="*/ 2129242 h 2978180"/>
              <a:gd name="connsiteX2" fmla="*/ 567548 w 2212487"/>
              <a:gd name="connsiteY2" fmla="*/ 0 h 2978180"/>
              <a:gd name="connsiteX0" fmla="*/ 2137881 w 2137881"/>
              <a:gd name="connsiteY0" fmla="*/ 2308441 h 2932987"/>
              <a:gd name="connsiteX1" fmla="*/ 398196 w 2137881"/>
              <a:gd name="connsiteY1" fmla="*/ 2129242 h 2932987"/>
              <a:gd name="connsiteX2" fmla="*/ 567548 w 2137881"/>
              <a:gd name="connsiteY2" fmla="*/ 0 h 2932987"/>
              <a:gd name="connsiteX0" fmla="*/ 2161170 w 2161170"/>
              <a:gd name="connsiteY0" fmla="*/ 2308441 h 2921943"/>
              <a:gd name="connsiteX1" fmla="*/ 421485 w 2161170"/>
              <a:gd name="connsiteY1" fmla="*/ 2129242 h 2921943"/>
              <a:gd name="connsiteX2" fmla="*/ 590837 w 2161170"/>
              <a:gd name="connsiteY2" fmla="*/ 0 h 2921943"/>
              <a:gd name="connsiteX0" fmla="*/ 2153272 w 2153272"/>
              <a:gd name="connsiteY0" fmla="*/ 2213191 h 2744500"/>
              <a:gd name="connsiteX1" fmla="*/ 413587 w 2153272"/>
              <a:gd name="connsiteY1" fmla="*/ 2033992 h 2744500"/>
              <a:gd name="connsiteX2" fmla="*/ 506739 w 2153272"/>
              <a:gd name="connsiteY2" fmla="*/ 0 h 2744500"/>
              <a:gd name="connsiteX0" fmla="*/ 2201606 w 2201606"/>
              <a:gd name="connsiteY0" fmla="*/ 2213191 h 2855646"/>
              <a:gd name="connsiteX1" fmla="*/ 461921 w 2201606"/>
              <a:gd name="connsiteY1" fmla="*/ 2033992 h 2855646"/>
              <a:gd name="connsiteX2" fmla="*/ 555073 w 2201606"/>
              <a:gd name="connsiteY2" fmla="*/ 0 h 2855646"/>
              <a:gd name="connsiteX0" fmla="*/ 2186034 w 2186034"/>
              <a:gd name="connsiteY0" fmla="*/ 2213191 h 2833110"/>
              <a:gd name="connsiteX1" fmla="*/ 446349 w 2186034"/>
              <a:gd name="connsiteY1" fmla="*/ 2033992 h 2833110"/>
              <a:gd name="connsiteX2" fmla="*/ 539501 w 2186034"/>
              <a:gd name="connsiteY2" fmla="*/ 0 h 2833110"/>
              <a:gd name="connsiteX0" fmla="*/ 2182080 w 2182080"/>
              <a:gd name="connsiteY0" fmla="*/ 2213191 h 2833110"/>
              <a:gd name="connsiteX1" fmla="*/ 442395 w 2182080"/>
              <a:gd name="connsiteY1" fmla="*/ 2033992 h 2833110"/>
              <a:gd name="connsiteX2" fmla="*/ 535547 w 2182080"/>
              <a:gd name="connsiteY2" fmla="*/ 0 h 2833110"/>
              <a:gd name="connsiteX0" fmla="*/ 2182080 w 2182080"/>
              <a:gd name="connsiteY0" fmla="*/ 2213191 h 2874265"/>
              <a:gd name="connsiteX1" fmla="*/ 442395 w 2182080"/>
              <a:gd name="connsiteY1" fmla="*/ 2033992 h 2874265"/>
              <a:gd name="connsiteX2" fmla="*/ 535547 w 2182080"/>
              <a:gd name="connsiteY2" fmla="*/ 0 h 287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2080" h="2874265">
                <a:moveTo>
                  <a:pt x="2182080" y="2213191"/>
                </a:moveTo>
                <a:cubicBezTo>
                  <a:pt x="2074561" y="3421251"/>
                  <a:pt x="821592" y="2736232"/>
                  <a:pt x="442395" y="2033992"/>
                </a:cubicBezTo>
                <a:cubicBezTo>
                  <a:pt x="63198" y="1331752"/>
                  <a:pt x="-367876" y="272351"/>
                  <a:pt x="535547" y="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내용 개체 틀 4"/>
          <p:cNvSpPr txBox="1">
            <a:spLocks/>
          </p:cNvSpPr>
          <p:nvPr/>
        </p:nvSpPr>
        <p:spPr>
          <a:xfrm>
            <a:off x="5939700" y="3959656"/>
            <a:ext cx="4032000" cy="2088000"/>
          </a:xfrm>
          <a:prstGeom prst="rect">
            <a:avLst/>
          </a:prstGeom>
        </p:spPr>
        <p:txBody>
          <a:bodyPr vert="horz" lIns="78296" tIns="39147" rIns="78296" bIns="39147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z="4400" b="1" dirty="0" smtClean="0">
                <a:solidFill>
                  <a:srgbClr val="BF0000"/>
                </a:solidFill>
                <a:effectLst>
                  <a:glow rad="127000">
                    <a:schemeClr val="bg1"/>
                  </a:glow>
                </a:effectLst>
              </a:rPr>
              <a:t>the inductor produces unchanged magnetic field.</a:t>
            </a:r>
          </a:p>
        </p:txBody>
      </p:sp>
      <p:sp>
        <p:nvSpPr>
          <p:cNvPr id="53" name="자유형 52"/>
          <p:cNvSpPr/>
          <p:nvPr/>
        </p:nvSpPr>
        <p:spPr>
          <a:xfrm>
            <a:off x="1988959" y="5541105"/>
            <a:ext cx="1432995" cy="1344251"/>
          </a:xfrm>
          <a:custGeom>
            <a:avLst/>
            <a:gdLst>
              <a:gd name="connsiteX0" fmla="*/ 836908 w 1970418"/>
              <a:gd name="connsiteY0" fmla="*/ 1689316 h 2221225"/>
              <a:gd name="connsiteX1" fmla="*/ 1844298 w 1970418"/>
              <a:gd name="connsiteY1" fmla="*/ 2154265 h 2221225"/>
              <a:gd name="connsiteX2" fmla="*/ 1751308 w 1970418"/>
              <a:gd name="connsiteY2" fmla="*/ 402956 h 2221225"/>
              <a:gd name="connsiteX3" fmla="*/ 0 w 1970418"/>
              <a:gd name="connsiteY3" fmla="*/ 0 h 2221225"/>
              <a:gd name="connsiteX0" fmla="*/ 836908 w 1766477"/>
              <a:gd name="connsiteY0" fmla="*/ 1689316 h 1689316"/>
              <a:gd name="connsiteX1" fmla="*/ 1751308 w 1766477"/>
              <a:gd name="connsiteY1" fmla="*/ 402956 h 1689316"/>
              <a:gd name="connsiteX2" fmla="*/ 0 w 1766477"/>
              <a:gd name="connsiteY2" fmla="*/ 0 h 1689316"/>
              <a:gd name="connsiteX0" fmla="*/ 836908 w 1789570"/>
              <a:gd name="connsiteY0" fmla="*/ 1689316 h 2089012"/>
              <a:gd name="connsiteX1" fmla="*/ 1751308 w 1789570"/>
              <a:gd name="connsiteY1" fmla="*/ 402956 h 2089012"/>
              <a:gd name="connsiteX2" fmla="*/ 0 w 1789570"/>
              <a:gd name="connsiteY2" fmla="*/ 0 h 2089012"/>
              <a:gd name="connsiteX0" fmla="*/ 878058 w 1830720"/>
              <a:gd name="connsiteY0" fmla="*/ 2345257 h 2744953"/>
              <a:gd name="connsiteX1" fmla="*/ 1792458 w 1830720"/>
              <a:gd name="connsiteY1" fmla="*/ 1058897 h 2744953"/>
              <a:gd name="connsiteX2" fmla="*/ 41150 w 1830720"/>
              <a:gd name="connsiteY2" fmla="*/ 655941 h 2744953"/>
              <a:gd name="connsiteX0" fmla="*/ 878058 w 1896275"/>
              <a:gd name="connsiteY0" fmla="*/ 2345257 h 2753746"/>
              <a:gd name="connsiteX1" fmla="*/ 1792458 w 1896275"/>
              <a:gd name="connsiteY1" fmla="*/ 1058897 h 2753746"/>
              <a:gd name="connsiteX2" fmla="*/ 41150 w 1896275"/>
              <a:gd name="connsiteY2" fmla="*/ 655941 h 2753746"/>
              <a:gd name="connsiteX0" fmla="*/ 881110 w 1781607"/>
              <a:gd name="connsiteY0" fmla="*/ 2367946 h 2764980"/>
              <a:gd name="connsiteX1" fmla="*/ 1656025 w 1781607"/>
              <a:gd name="connsiteY1" fmla="*/ 988597 h 2764980"/>
              <a:gd name="connsiteX2" fmla="*/ 44202 w 1781607"/>
              <a:gd name="connsiteY2" fmla="*/ 678630 h 2764980"/>
              <a:gd name="connsiteX0" fmla="*/ 879744 w 1753529"/>
              <a:gd name="connsiteY0" fmla="*/ 2388538 h 2796008"/>
              <a:gd name="connsiteX1" fmla="*/ 1654659 w 1753529"/>
              <a:gd name="connsiteY1" fmla="*/ 1009189 h 2796008"/>
              <a:gd name="connsiteX2" fmla="*/ 42836 w 1753529"/>
              <a:gd name="connsiteY2" fmla="*/ 699222 h 2796008"/>
              <a:gd name="connsiteX0" fmla="*/ 895934 w 2013843"/>
              <a:gd name="connsiteY0" fmla="*/ 2649108 h 3194521"/>
              <a:gd name="connsiteX1" fmla="*/ 1670849 w 2013843"/>
              <a:gd name="connsiteY1" fmla="*/ 1269759 h 3194521"/>
              <a:gd name="connsiteX2" fmla="*/ 59026 w 2013843"/>
              <a:gd name="connsiteY2" fmla="*/ 959792 h 3194521"/>
              <a:gd name="connsiteX0" fmla="*/ 891428 w 1954674"/>
              <a:gd name="connsiteY0" fmla="*/ 2576578 h 3081945"/>
              <a:gd name="connsiteX1" fmla="*/ 1666343 w 1954674"/>
              <a:gd name="connsiteY1" fmla="*/ 1197229 h 3081945"/>
              <a:gd name="connsiteX2" fmla="*/ 54520 w 1954674"/>
              <a:gd name="connsiteY2" fmla="*/ 887262 h 3081945"/>
              <a:gd name="connsiteX0" fmla="*/ 891428 w 1958253"/>
              <a:gd name="connsiteY0" fmla="*/ 2576578 h 2825794"/>
              <a:gd name="connsiteX1" fmla="*/ 1666343 w 1958253"/>
              <a:gd name="connsiteY1" fmla="*/ 1197229 h 2825794"/>
              <a:gd name="connsiteX2" fmla="*/ 54520 w 1958253"/>
              <a:gd name="connsiteY2" fmla="*/ 887262 h 2825794"/>
              <a:gd name="connsiteX0" fmla="*/ 849496 w 1678995"/>
              <a:gd name="connsiteY0" fmla="*/ 2725771 h 2895931"/>
              <a:gd name="connsiteX1" fmla="*/ 1624411 w 1678995"/>
              <a:gd name="connsiteY1" fmla="*/ 1346422 h 2895931"/>
              <a:gd name="connsiteX2" fmla="*/ 41163 w 1678995"/>
              <a:gd name="connsiteY2" fmla="*/ 579255 h 2895931"/>
              <a:gd name="connsiteX0" fmla="*/ 808333 w 1637832"/>
              <a:gd name="connsiteY0" fmla="*/ 2626905 h 2797065"/>
              <a:gd name="connsiteX1" fmla="*/ 1583248 w 1637832"/>
              <a:gd name="connsiteY1" fmla="*/ 1247556 h 2797065"/>
              <a:gd name="connsiteX2" fmla="*/ 0 w 1637832"/>
              <a:gd name="connsiteY2" fmla="*/ 480389 h 2797065"/>
              <a:gd name="connsiteX0" fmla="*/ 808333 w 1728021"/>
              <a:gd name="connsiteY0" fmla="*/ 2672092 h 2862985"/>
              <a:gd name="connsiteX1" fmla="*/ 1583248 w 1728021"/>
              <a:gd name="connsiteY1" fmla="*/ 1292743 h 2862985"/>
              <a:gd name="connsiteX2" fmla="*/ 0 w 1728021"/>
              <a:gd name="connsiteY2" fmla="*/ 525576 h 2862985"/>
              <a:gd name="connsiteX0" fmla="*/ 808333 w 1728021"/>
              <a:gd name="connsiteY0" fmla="*/ 2443354 h 2634247"/>
              <a:gd name="connsiteX1" fmla="*/ 1583248 w 1728021"/>
              <a:gd name="connsiteY1" fmla="*/ 1064005 h 2634247"/>
              <a:gd name="connsiteX2" fmla="*/ 0 w 1728021"/>
              <a:gd name="connsiteY2" fmla="*/ 296838 h 2634247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55162"/>
              <a:gd name="connsiteY0" fmla="*/ 2455725 h 2660866"/>
              <a:gd name="connsiteX1" fmla="*/ 1583248 w 1755162"/>
              <a:gd name="connsiteY1" fmla="*/ 1076376 h 2660866"/>
              <a:gd name="connsiteX2" fmla="*/ 0 w 1755162"/>
              <a:gd name="connsiteY2" fmla="*/ 309209 h 2660866"/>
              <a:gd name="connsiteX0" fmla="*/ 1525268 w 1785671"/>
              <a:gd name="connsiteY0" fmla="*/ 2303793 h 2914808"/>
              <a:gd name="connsiteX1" fmla="*/ 52283 w 1785671"/>
              <a:gd name="connsiteY1" fmla="*/ 2486544 h 2914808"/>
              <a:gd name="connsiteX2" fmla="*/ 716935 w 1785671"/>
              <a:gd name="connsiteY2" fmla="*/ 157277 h 2914808"/>
              <a:gd name="connsiteX0" fmla="*/ 1609812 w 1845338"/>
              <a:gd name="connsiteY0" fmla="*/ 2339888 h 2827251"/>
              <a:gd name="connsiteX1" fmla="*/ 13002 w 1845338"/>
              <a:gd name="connsiteY1" fmla="*/ 2475014 h 2827251"/>
              <a:gd name="connsiteX2" fmla="*/ 677654 w 1845338"/>
              <a:gd name="connsiteY2" fmla="*/ 145747 h 2827251"/>
              <a:gd name="connsiteX0" fmla="*/ 1609812 w 1682420"/>
              <a:gd name="connsiteY0" fmla="*/ 2339888 h 3019721"/>
              <a:gd name="connsiteX1" fmla="*/ 13002 w 1682420"/>
              <a:gd name="connsiteY1" fmla="*/ 2475014 h 3019721"/>
              <a:gd name="connsiteX2" fmla="*/ 677654 w 1682420"/>
              <a:gd name="connsiteY2" fmla="*/ 145747 h 3019721"/>
              <a:gd name="connsiteX0" fmla="*/ 1751469 w 1819711"/>
              <a:gd name="connsiteY0" fmla="*/ 2354955 h 2931971"/>
              <a:gd name="connsiteX1" fmla="*/ 11784 w 1819711"/>
              <a:gd name="connsiteY1" fmla="*/ 2175756 h 2931971"/>
              <a:gd name="connsiteX2" fmla="*/ 819311 w 1819711"/>
              <a:gd name="connsiteY2" fmla="*/ 160814 h 2931971"/>
              <a:gd name="connsiteX0" fmla="*/ 1802446 w 1878268"/>
              <a:gd name="connsiteY0" fmla="*/ 2400565 h 3185663"/>
              <a:gd name="connsiteX1" fmla="*/ 62761 w 1878268"/>
              <a:gd name="connsiteY1" fmla="*/ 2221366 h 3185663"/>
              <a:gd name="connsiteX2" fmla="*/ 870288 w 1878268"/>
              <a:gd name="connsiteY2" fmla="*/ 206424 h 3185663"/>
              <a:gd name="connsiteX0" fmla="*/ 1942067 w 2017889"/>
              <a:gd name="connsiteY0" fmla="*/ 2318228 h 3103326"/>
              <a:gd name="connsiteX1" fmla="*/ 202382 w 2017889"/>
              <a:gd name="connsiteY1" fmla="*/ 2139029 h 3103326"/>
              <a:gd name="connsiteX2" fmla="*/ 1009909 w 2017889"/>
              <a:gd name="connsiteY2" fmla="*/ 124087 h 3103326"/>
              <a:gd name="connsiteX0" fmla="*/ 2158714 w 2230027"/>
              <a:gd name="connsiteY0" fmla="*/ 2397181 h 2978776"/>
              <a:gd name="connsiteX1" fmla="*/ 419029 w 2230027"/>
              <a:gd name="connsiteY1" fmla="*/ 2217982 h 2978776"/>
              <a:gd name="connsiteX2" fmla="*/ 588381 w 2230027"/>
              <a:gd name="connsiteY2" fmla="*/ 88740 h 2978776"/>
              <a:gd name="connsiteX0" fmla="*/ 2102886 w 2174199"/>
              <a:gd name="connsiteY0" fmla="*/ 2308441 h 2890036"/>
              <a:gd name="connsiteX1" fmla="*/ 363201 w 2174199"/>
              <a:gd name="connsiteY1" fmla="*/ 2129242 h 2890036"/>
              <a:gd name="connsiteX2" fmla="*/ 532553 w 2174199"/>
              <a:gd name="connsiteY2" fmla="*/ 0 h 2890036"/>
              <a:gd name="connsiteX0" fmla="*/ 2137881 w 2212487"/>
              <a:gd name="connsiteY0" fmla="*/ 2308441 h 2978180"/>
              <a:gd name="connsiteX1" fmla="*/ 398196 w 2212487"/>
              <a:gd name="connsiteY1" fmla="*/ 2129242 h 2978180"/>
              <a:gd name="connsiteX2" fmla="*/ 567548 w 2212487"/>
              <a:gd name="connsiteY2" fmla="*/ 0 h 2978180"/>
              <a:gd name="connsiteX0" fmla="*/ 2137881 w 2137881"/>
              <a:gd name="connsiteY0" fmla="*/ 2308441 h 2932987"/>
              <a:gd name="connsiteX1" fmla="*/ 398196 w 2137881"/>
              <a:gd name="connsiteY1" fmla="*/ 2129242 h 2932987"/>
              <a:gd name="connsiteX2" fmla="*/ 567548 w 2137881"/>
              <a:gd name="connsiteY2" fmla="*/ 0 h 2932987"/>
              <a:gd name="connsiteX0" fmla="*/ 2313065 w 2313065"/>
              <a:gd name="connsiteY0" fmla="*/ 1215810 h 1709055"/>
              <a:gd name="connsiteX1" fmla="*/ 573380 w 2313065"/>
              <a:gd name="connsiteY1" fmla="*/ 1036611 h 1709055"/>
              <a:gd name="connsiteX2" fmla="*/ 442865 w 2313065"/>
              <a:gd name="connsiteY2" fmla="*/ 0 h 1709055"/>
              <a:gd name="connsiteX0" fmla="*/ 1894140 w 1894140"/>
              <a:gd name="connsiteY0" fmla="*/ 1215810 h 1709056"/>
              <a:gd name="connsiteX1" fmla="*/ 154455 w 1894140"/>
              <a:gd name="connsiteY1" fmla="*/ 1036611 h 1709056"/>
              <a:gd name="connsiteX2" fmla="*/ 23940 w 1894140"/>
              <a:gd name="connsiteY2" fmla="*/ 0 h 1709056"/>
              <a:gd name="connsiteX0" fmla="*/ 1987539 w 1987539"/>
              <a:gd name="connsiteY0" fmla="*/ 1077794 h 1566083"/>
              <a:gd name="connsiteX1" fmla="*/ 247854 w 1987539"/>
              <a:gd name="connsiteY1" fmla="*/ 898595 h 1566083"/>
              <a:gd name="connsiteX2" fmla="*/ 0 w 1987539"/>
              <a:gd name="connsiteY2" fmla="*/ 0 h 1566083"/>
              <a:gd name="connsiteX0" fmla="*/ 1987539 w 1987539"/>
              <a:gd name="connsiteY0" fmla="*/ 1077794 h 1552197"/>
              <a:gd name="connsiteX1" fmla="*/ 417344 w 1987539"/>
              <a:gd name="connsiteY1" fmla="*/ 841088 h 1552197"/>
              <a:gd name="connsiteX2" fmla="*/ 0 w 1987539"/>
              <a:gd name="connsiteY2" fmla="*/ 0 h 1552197"/>
              <a:gd name="connsiteX0" fmla="*/ 1987539 w 1987539"/>
              <a:gd name="connsiteY0" fmla="*/ 1077794 h 1556918"/>
              <a:gd name="connsiteX1" fmla="*/ 417344 w 1987539"/>
              <a:gd name="connsiteY1" fmla="*/ 841088 h 1556918"/>
              <a:gd name="connsiteX2" fmla="*/ 0 w 1987539"/>
              <a:gd name="connsiteY2" fmla="*/ 0 h 1556918"/>
              <a:gd name="connsiteX0" fmla="*/ 1987539 w 1987539"/>
              <a:gd name="connsiteY0" fmla="*/ 1077794 h 1543547"/>
              <a:gd name="connsiteX1" fmla="*/ 286967 w 1987539"/>
              <a:gd name="connsiteY1" fmla="*/ 783581 h 1543547"/>
              <a:gd name="connsiteX2" fmla="*/ 0 w 1987539"/>
              <a:gd name="connsiteY2" fmla="*/ 0 h 1543547"/>
              <a:gd name="connsiteX0" fmla="*/ 2026652 w 2026652"/>
              <a:gd name="connsiteY0" fmla="*/ 1181306 h 1645928"/>
              <a:gd name="connsiteX1" fmla="*/ 326080 w 2026652"/>
              <a:gd name="connsiteY1" fmla="*/ 887093 h 1645928"/>
              <a:gd name="connsiteX2" fmla="*/ 0 w 2026652"/>
              <a:gd name="connsiteY2" fmla="*/ 0 h 1645928"/>
              <a:gd name="connsiteX0" fmla="*/ 2026652 w 2026652"/>
              <a:gd name="connsiteY0" fmla="*/ 1181306 h 1645928"/>
              <a:gd name="connsiteX1" fmla="*/ 326080 w 2026652"/>
              <a:gd name="connsiteY1" fmla="*/ 887093 h 1645928"/>
              <a:gd name="connsiteX2" fmla="*/ 0 w 2026652"/>
              <a:gd name="connsiteY2" fmla="*/ 0 h 1645928"/>
              <a:gd name="connsiteX0" fmla="*/ 2026652 w 2026652"/>
              <a:gd name="connsiteY0" fmla="*/ 1181306 h 1674258"/>
              <a:gd name="connsiteX1" fmla="*/ 326080 w 2026652"/>
              <a:gd name="connsiteY1" fmla="*/ 887093 h 1674258"/>
              <a:gd name="connsiteX2" fmla="*/ 0 w 2026652"/>
              <a:gd name="connsiteY2" fmla="*/ 0 h 1674258"/>
              <a:gd name="connsiteX0" fmla="*/ 1961464 w 1961464"/>
              <a:gd name="connsiteY0" fmla="*/ 1284819 h 1730318"/>
              <a:gd name="connsiteX1" fmla="*/ 326080 w 1961464"/>
              <a:gd name="connsiteY1" fmla="*/ 887093 h 1730318"/>
              <a:gd name="connsiteX2" fmla="*/ 0 w 1961464"/>
              <a:gd name="connsiteY2" fmla="*/ 0 h 1730318"/>
              <a:gd name="connsiteX0" fmla="*/ 1961464 w 1961464"/>
              <a:gd name="connsiteY0" fmla="*/ 1284819 h 1574329"/>
              <a:gd name="connsiteX1" fmla="*/ 326080 w 1961464"/>
              <a:gd name="connsiteY1" fmla="*/ 887093 h 1574329"/>
              <a:gd name="connsiteX2" fmla="*/ 0 w 1961464"/>
              <a:gd name="connsiteY2" fmla="*/ 0 h 1574329"/>
              <a:gd name="connsiteX0" fmla="*/ 1961464 w 1961464"/>
              <a:gd name="connsiteY0" fmla="*/ 1284819 h 1598984"/>
              <a:gd name="connsiteX1" fmla="*/ 326080 w 1961464"/>
              <a:gd name="connsiteY1" fmla="*/ 887093 h 1598984"/>
              <a:gd name="connsiteX2" fmla="*/ 0 w 1961464"/>
              <a:gd name="connsiteY2" fmla="*/ 0 h 1598984"/>
              <a:gd name="connsiteX0" fmla="*/ 1961464 w 1961464"/>
              <a:gd name="connsiteY0" fmla="*/ 1284819 h 1586930"/>
              <a:gd name="connsiteX1" fmla="*/ 378231 w 1961464"/>
              <a:gd name="connsiteY1" fmla="*/ 829586 h 1586930"/>
              <a:gd name="connsiteX2" fmla="*/ 0 w 1961464"/>
              <a:gd name="connsiteY2" fmla="*/ 0 h 1586930"/>
              <a:gd name="connsiteX0" fmla="*/ 1961464 w 1961464"/>
              <a:gd name="connsiteY0" fmla="*/ 1284819 h 1623174"/>
              <a:gd name="connsiteX1" fmla="*/ 378231 w 1961464"/>
              <a:gd name="connsiteY1" fmla="*/ 829586 h 1623174"/>
              <a:gd name="connsiteX2" fmla="*/ 0 w 1961464"/>
              <a:gd name="connsiteY2" fmla="*/ 0 h 16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1464" h="1623174">
                <a:moveTo>
                  <a:pt x="1961464" y="1284819"/>
                </a:moveTo>
                <a:cubicBezTo>
                  <a:pt x="1910082" y="2041087"/>
                  <a:pt x="693871" y="1368878"/>
                  <a:pt x="378231" y="829586"/>
                </a:cubicBezTo>
                <a:cubicBezTo>
                  <a:pt x="62591" y="290294"/>
                  <a:pt x="103991" y="320332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7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1115700" y="1727656"/>
            <a:ext cx="3412218" cy="5148248"/>
            <a:chOff x="738101" y="817490"/>
            <a:chExt cx="4175755" cy="6300248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3" t="23404" r="9905" b="23120"/>
            <a:stretch/>
          </p:blipFill>
          <p:spPr>
            <a:xfrm rot="5400000" flipH="1" flipV="1">
              <a:off x="1579738" y="3783619"/>
              <a:ext cx="3806082" cy="2862155"/>
            </a:xfrm>
            <a:prstGeom prst="rect">
              <a:avLst/>
            </a:prstGeom>
          </p:spPr>
        </p:pic>
        <p:grpSp>
          <p:nvGrpSpPr>
            <p:cNvPr id="36" name="그룹 35"/>
            <p:cNvGrpSpPr/>
            <p:nvPr/>
          </p:nvGrpSpPr>
          <p:grpSpPr>
            <a:xfrm rot="19865756">
              <a:off x="738101" y="817490"/>
              <a:ext cx="1440000" cy="1687926"/>
              <a:chOff x="4211700" y="1119730"/>
              <a:chExt cx="1440000" cy="1687926"/>
            </a:xfrm>
          </p:grpSpPr>
          <p:sp>
            <p:nvSpPr>
              <p:cNvPr id="41" name="순서도: 지연 40"/>
              <p:cNvSpPr/>
              <p:nvPr/>
            </p:nvSpPr>
            <p:spPr>
              <a:xfrm rot="16200000">
                <a:off x="4348585" y="1119730"/>
                <a:ext cx="1152000" cy="1152000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원통 41"/>
              <p:cNvSpPr/>
              <p:nvPr/>
            </p:nvSpPr>
            <p:spPr>
              <a:xfrm rot="10800000">
                <a:off x="4211700" y="2127987"/>
                <a:ext cx="1440000" cy="679669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3" name="그룹 42"/>
          <p:cNvGrpSpPr/>
          <p:nvPr/>
        </p:nvGrpSpPr>
        <p:grpSpPr>
          <a:xfrm>
            <a:off x="7685700" y="1133384"/>
            <a:ext cx="2466275" cy="8631956"/>
            <a:chOff x="9120334" y="908721"/>
            <a:chExt cx="1440161" cy="5040558"/>
          </a:xfrm>
        </p:grpSpPr>
        <p:sp>
          <p:nvSpPr>
            <p:cNvPr id="44" name="사각형: 둥근 모서리 324">
              <a:extLst>
                <a:ext uri="{FF2B5EF4-FFF2-40B4-BE49-F238E27FC236}">
                  <a16:creationId xmlns:a16="http://schemas.microsoft.com/office/drawing/2014/main" xmlns="" id="{60B8C30B-6E0A-4411-BEBE-375D7A3577E1}"/>
                </a:ext>
              </a:extLst>
            </p:cNvPr>
            <p:cNvSpPr/>
            <p:nvPr/>
          </p:nvSpPr>
          <p:spPr>
            <a:xfrm>
              <a:off x="9120334" y="908721"/>
              <a:ext cx="1440161" cy="5040558"/>
            </a:xfrm>
            <a:prstGeom prst="roundRect">
              <a:avLst>
                <a:gd name="adj" fmla="val 10429"/>
              </a:avLst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xmlns="" id="{030F703D-53BA-4F00-8C3C-A22241B44C40}"/>
                </a:ext>
              </a:extLst>
            </p:cNvPr>
            <p:cNvGrpSpPr/>
            <p:nvPr/>
          </p:nvGrpSpPr>
          <p:grpSpPr>
            <a:xfrm>
              <a:off x="9264351" y="1051913"/>
              <a:ext cx="1152129" cy="4609335"/>
              <a:chOff x="11211263" y="2852936"/>
              <a:chExt cx="579381" cy="2317937"/>
            </a:xfrm>
          </p:grpSpPr>
          <p:sp>
            <p:nvSpPr>
              <p:cNvPr id="49" name="Rectangle 960">
                <a:extLst>
                  <a:ext uri="{FF2B5EF4-FFF2-40B4-BE49-F238E27FC236}">
                    <a16:creationId xmlns:a16="http://schemas.microsoft.com/office/drawing/2014/main" xmlns="" id="{2C33AA76-B0FE-4772-B0F5-593D4A080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4592" y="2852936"/>
                <a:ext cx="144463" cy="714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0" name="사각형: 둥근 모서리 333">
                <a:extLst>
                  <a:ext uri="{FF2B5EF4-FFF2-40B4-BE49-F238E27FC236}">
                    <a16:creationId xmlns:a16="http://schemas.microsoft.com/office/drawing/2014/main" xmlns="" id="{1267E30F-27AE-44FB-89BF-F538207AD376}"/>
                  </a:ext>
                </a:extLst>
              </p:cNvPr>
              <p:cNvSpPr/>
              <p:nvPr/>
            </p:nvSpPr>
            <p:spPr>
              <a:xfrm>
                <a:off x="11211263" y="2925772"/>
                <a:ext cx="579381" cy="2245101"/>
              </a:xfrm>
              <a:prstGeom prst="roundRect">
                <a:avLst>
                  <a:gd name="adj" fmla="val 92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  <p:cxnSp>
          <p:nvCxnSpPr>
            <p:cNvPr id="46" name="직선 연결선 45"/>
            <p:cNvCxnSpPr/>
            <p:nvPr/>
          </p:nvCxnSpPr>
          <p:spPr>
            <a:xfrm>
              <a:off x="9696400" y="5373216"/>
              <a:ext cx="2880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9696400" y="1556792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V="1">
              <a:off x="9840416" y="1412776"/>
              <a:ext cx="0" cy="288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자유형 53"/>
          <p:cNvSpPr/>
          <p:nvPr/>
        </p:nvSpPr>
        <p:spPr>
          <a:xfrm>
            <a:off x="1230000" y="5016016"/>
            <a:ext cx="7877802" cy="4698058"/>
          </a:xfrm>
          <a:custGeom>
            <a:avLst/>
            <a:gdLst>
              <a:gd name="connsiteX0" fmla="*/ 8638189 w 8638189"/>
              <a:gd name="connsiteY0" fmla="*/ 4610100 h 4619607"/>
              <a:gd name="connsiteX1" fmla="*/ 2161189 w 8638189"/>
              <a:gd name="connsiteY1" fmla="*/ 4191000 h 4619607"/>
              <a:gd name="connsiteX2" fmla="*/ 8539 w 8638189"/>
              <a:gd name="connsiteY2" fmla="*/ 1828800 h 4619607"/>
              <a:gd name="connsiteX3" fmla="*/ 1551589 w 8638189"/>
              <a:gd name="connsiteY3" fmla="*/ 0 h 4619607"/>
              <a:gd name="connsiteX0" fmla="*/ 7177767 w 7177767"/>
              <a:gd name="connsiteY0" fmla="*/ 4610100 h 4698058"/>
              <a:gd name="connsiteX1" fmla="*/ 700767 w 7177767"/>
              <a:gd name="connsiteY1" fmla="*/ 4191000 h 4698058"/>
              <a:gd name="connsiteX2" fmla="*/ 91167 w 7177767"/>
              <a:gd name="connsiteY2" fmla="*/ 0 h 4698058"/>
              <a:gd name="connsiteX0" fmla="*/ 7710309 w 7710309"/>
              <a:gd name="connsiteY0" fmla="*/ 4610100 h 4698058"/>
              <a:gd name="connsiteX1" fmla="*/ 1233309 w 7710309"/>
              <a:gd name="connsiteY1" fmla="*/ 4191000 h 4698058"/>
              <a:gd name="connsiteX2" fmla="*/ 623709 w 7710309"/>
              <a:gd name="connsiteY2" fmla="*/ 0 h 4698058"/>
              <a:gd name="connsiteX0" fmla="*/ 7877802 w 7877802"/>
              <a:gd name="connsiteY0" fmla="*/ 4610100 h 4698058"/>
              <a:gd name="connsiteX1" fmla="*/ 1400802 w 7877802"/>
              <a:gd name="connsiteY1" fmla="*/ 4191000 h 4698058"/>
              <a:gd name="connsiteX2" fmla="*/ 791202 w 7877802"/>
              <a:gd name="connsiteY2" fmla="*/ 0 h 46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7802" h="4698058">
                <a:moveTo>
                  <a:pt x="7877802" y="4610100"/>
                </a:moveTo>
                <a:cubicBezTo>
                  <a:pt x="5358439" y="4632325"/>
                  <a:pt x="2581902" y="4959350"/>
                  <a:pt x="1400802" y="4191000"/>
                </a:cubicBezTo>
                <a:cubicBezTo>
                  <a:pt x="219702" y="3422650"/>
                  <a:pt x="-739148" y="1981835"/>
                  <a:pt x="791202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자유형 58"/>
          <p:cNvSpPr/>
          <p:nvPr/>
        </p:nvSpPr>
        <p:spPr>
          <a:xfrm>
            <a:off x="5131908" y="175305"/>
            <a:ext cx="3765350" cy="3370750"/>
          </a:xfrm>
          <a:custGeom>
            <a:avLst/>
            <a:gdLst>
              <a:gd name="connsiteX0" fmla="*/ 0 w 4339772"/>
              <a:gd name="connsiteY0" fmla="*/ 3106057 h 3484914"/>
              <a:gd name="connsiteX1" fmla="*/ 1074058 w 4339772"/>
              <a:gd name="connsiteY1" fmla="*/ 3207657 h 3484914"/>
              <a:gd name="connsiteX2" fmla="*/ 4339772 w 4339772"/>
              <a:gd name="connsiteY2" fmla="*/ 0 h 3484914"/>
              <a:gd name="connsiteX0" fmla="*/ 0 w 4339772"/>
              <a:gd name="connsiteY0" fmla="*/ 3106057 h 3106057"/>
              <a:gd name="connsiteX1" fmla="*/ 4339772 w 4339772"/>
              <a:gd name="connsiteY1" fmla="*/ 0 h 3106057"/>
              <a:gd name="connsiteX0" fmla="*/ 0 w 4339772"/>
              <a:gd name="connsiteY0" fmla="*/ 3106057 h 3219665"/>
              <a:gd name="connsiteX1" fmla="*/ 4339772 w 4339772"/>
              <a:gd name="connsiteY1" fmla="*/ 0 h 3219665"/>
              <a:gd name="connsiteX0" fmla="*/ 0 w 4339772"/>
              <a:gd name="connsiteY0" fmla="*/ 3727550 h 3782327"/>
              <a:gd name="connsiteX1" fmla="*/ 4339772 w 4339772"/>
              <a:gd name="connsiteY1" fmla="*/ 621493 h 3782327"/>
              <a:gd name="connsiteX0" fmla="*/ 0 w 4325258"/>
              <a:gd name="connsiteY0" fmla="*/ 3996310 h 4048840"/>
              <a:gd name="connsiteX1" fmla="*/ 4325258 w 4325258"/>
              <a:gd name="connsiteY1" fmla="*/ 599968 h 4048840"/>
              <a:gd name="connsiteX0" fmla="*/ 0 w 4354286"/>
              <a:gd name="connsiteY0" fmla="*/ 3955901 h 4008756"/>
              <a:gd name="connsiteX1" fmla="*/ 4354286 w 4354286"/>
              <a:gd name="connsiteY1" fmla="*/ 603102 h 4008756"/>
              <a:gd name="connsiteX0" fmla="*/ 0 w 4354286"/>
              <a:gd name="connsiteY0" fmla="*/ 4285489 h 4332351"/>
              <a:gd name="connsiteX1" fmla="*/ 4354286 w 4354286"/>
              <a:gd name="connsiteY1" fmla="*/ 932690 h 4332351"/>
              <a:gd name="connsiteX0" fmla="*/ 0 w 3811845"/>
              <a:gd name="connsiteY0" fmla="*/ 3261214 h 3316011"/>
              <a:gd name="connsiteX1" fmla="*/ 3811845 w 3811845"/>
              <a:gd name="connsiteY1" fmla="*/ 1055289 h 3316011"/>
              <a:gd name="connsiteX0" fmla="*/ 0 w 3811845"/>
              <a:gd name="connsiteY0" fmla="*/ 3191762 h 3370750"/>
              <a:gd name="connsiteX1" fmla="*/ 3811845 w 3811845"/>
              <a:gd name="connsiteY1" fmla="*/ 985837 h 3370750"/>
              <a:gd name="connsiteX0" fmla="*/ 0 w 3765350"/>
              <a:gd name="connsiteY0" fmla="*/ 3191762 h 3370750"/>
              <a:gd name="connsiteX1" fmla="*/ 3765350 w 3765350"/>
              <a:gd name="connsiteY1" fmla="*/ 985837 h 337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5350" h="3370750">
                <a:moveTo>
                  <a:pt x="0" y="3191762"/>
                </a:moveTo>
                <a:cubicBezTo>
                  <a:pt x="1608707" y="4564551"/>
                  <a:pt x="1041501" y="-2521782"/>
                  <a:pt x="3765350" y="985837"/>
                </a:cubicBezTo>
              </a:path>
            </a:pathLst>
          </a:custGeom>
          <a:noFill/>
          <a:ln w="152400"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ffectLst>
                  <a:glow rad="127000">
                    <a:schemeClr val="bg1"/>
                  </a:glow>
                </a:effectLst>
              </a:rPr>
              <a:t>When you cut the circuit, </a:t>
            </a:r>
            <a:endParaRPr lang="ko-KR" alt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" name="자유형 1"/>
          <p:cNvSpPr/>
          <p:nvPr/>
        </p:nvSpPr>
        <p:spPr>
          <a:xfrm>
            <a:off x="3360713" y="3728097"/>
            <a:ext cx="1755162" cy="2660866"/>
          </a:xfrm>
          <a:custGeom>
            <a:avLst/>
            <a:gdLst>
              <a:gd name="connsiteX0" fmla="*/ 836908 w 1970418"/>
              <a:gd name="connsiteY0" fmla="*/ 1689316 h 2221225"/>
              <a:gd name="connsiteX1" fmla="*/ 1844298 w 1970418"/>
              <a:gd name="connsiteY1" fmla="*/ 2154265 h 2221225"/>
              <a:gd name="connsiteX2" fmla="*/ 1751308 w 1970418"/>
              <a:gd name="connsiteY2" fmla="*/ 402956 h 2221225"/>
              <a:gd name="connsiteX3" fmla="*/ 0 w 1970418"/>
              <a:gd name="connsiteY3" fmla="*/ 0 h 2221225"/>
              <a:gd name="connsiteX0" fmla="*/ 836908 w 1766477"/>
              <a:gd name="connsiteY0" fmla="*/ 1689316 h 1689316"/>
              <a:gd name="connsiteX1" fmla="*/ 1751308 w 1766477"/>
              <a:gd name="connsiteY1" fmla="*/ 402956 h 1689316"/>
              <a:gd name="connsiteX2" fmla="*/ 0 w 1766477"/>
              <a:gd name="connsiteY2" fmla="*/ 0 h 1689316"/>
              <a:gd name="connsiteX0" fmla="*/ 836908 w 1789570"/>
              <a:gd name="connsiteY0" fmla="*/ 1689316 h 2089012"/>
              <a:gd name="connsiteX1" fmla="*/ 1751308 w 1789570"/>
              <a:gd name="connsiteY1" fmla="*/ 402956 h 2089012"/>
              <a:gd name="connsiteX2" fmla="*/ 0 w 1789570"/>
              <a:gd name="connsiteY2" fmla="*/ 0 h 2089012"/>
              <a:gd name="connsiteX0" fmla="*/ 878058 w 1830720"/>
              <a:gd name="connsiteY0" fmla="*/ 2345257 h 2744953"/>
              <a:gd name="connsiteX1" fmla="*/ 1792458 w 1830720"/>
              <a:gd name="connsiteY1" fmla="*/ 1058897 h 2744953"/>
              <a:gd name="connsiteX2" fmla="*/ 41150 w 1830720"/>
              <a:gd name="connsiteY2" fmla="*/ 655941 h 2744953"/>
              <a:gd name="connsiteX0" fmla="*/ 878058 w 1896275"/>
              <a:gd name="connsiteY0" fmla="*/ 2345257 h 2753746"/>
              <a:gd name="connsiteX1" fmla="*/ 1792458 w 1896275"/>
              <a:gd name="connsiteY1" fmla="*/ 1058897 h 2753746"/>
              <a:gd name="connsiteX2" fmla="*/ 41150 w 1896275"/>
              <a:gd name="connsiteY2" fmla="*/ 655941 h 2753746"/>
              <a:gd name="connsiteX0" fmla="*/ 881110 w 1781607"/>
              <a:gd name="connsiteY0" fmla="*/ 2367946 h 2764980"/>
              <a:gd name="connsiteX1" fmla="*/ 1656025 w 1781607"/>
              <a:gd name="connsiteY1" fmla="*/ 988597 h 2764980"/>
              <a:gd name="connsiteX2" fmla="*/ 44202 w 1781607"/>
              <a:gd name="connsiteY2" fmla="*/ 678630 h 2764980"/>
              <a:gd name="connsiteX0" fmla="*/ 879744 w 1753529"/>
              <a:gd name="connsiteY0" fmla="*/ 2388538 h 2796008"/>
              <a:gd name="connsiteX1" fmla="*/ 1654659 w 1753529"/>
              <a:gd name="connsiteY1" fmla="*/ 1009189 h 2796008"/>
              <a:gd name="connsiteX2" fmla="*/ 42836 w 1753529"/>
              <a:gd name="connsiteY2" fmla="*/ 699222 h 2796008"/>
              <a:gd name="connsiteX0" fmla="*/ 895934 w 2013843"/>
              <a:gd name="connsiteY0" fmla="*/ 2649108 h 3194521"/>
              <a:gd name="connsiteX1" fmla="*/ 1670849 w 2013843"/>
              <a:gd name="connsiteY1" fmla="*/ 1269759 h 3194521"/>
              <a:gd name="connsiteX2" fmla="*/ 59026 w 2013843"/>
              <a:gd name="connsiteY2" fmla="*/ 959792 h 3194521"/>
              <a:gd name="connsiteX0" fmla="*/ 891428 w 1954674"/>
              <a:gd name="connsiteY0" fmla="*/ 2576578 h 3081945"/>
              <a:gd name="connsiteX1" fmla="*/ 1666343 w 1954674"/>
              <a:gd name="connsiteY1" fmla="*/ 1197229 h 3081945"/>
              <a:gd name="connsiteX2" fmla="*/ 54520 w 1954674"/>
              <a:gd name="connsiteY2" fmla="*/ 887262 h 3081945"/>
              <a:gd name="connsiteX0" fmla="*/ 891428 w 1958253"/>
              <a:gd name="connsiteY0" fmla="*/ 2576578 h 2825794"/>
              <a:gd name="connsiteX1" fmla="*/ 1666343 w 1958253"/>
              <a:gd name="connsiteY1" fmla="*/ 1197229 h 2825794"/>
              <a:gd name="connsiteX2" fmla="*/ 54520 w 1958253"/>
              <a:gd name="connsiteY2" fmla="*/ 887262 h 2825794"/>
              <a:gd name="connsiteX0" fmla="*/ 849496 w 1678995"/>
              <a:gd name="connsiteY0" fmla="*/ 2725771 h 2895931"/>
              <a:gd name="connsiteX1" fmla="*/ 1624411 w 1678995"/>
              <a:gd name="connsiteY1" fmla="*/ 1346422 h 2895931"/>
              <a:gd name="connsiteX2" fmla="*/ 41163 w 1678995"/>
              <a:gd name="connsiteY2" fmla="*/ 579255 h 2895931"/>
              <a:gd name="connsiteX0" fmla="*/ 808333 w 1637832"/>
              <a:gd name="connsiteY0" fmla="*/ 2626905 h 2797065"/>
              <a:gd name="connsiteX1" fmla="*/ 1583248 w 1637832"/>
              <a:gd name="connsiteY1" fmla="*/ 1247556 h 2797065"/>
              <a:gd name="connsiteX2" fmla="*/ 0 w 1637832"/>
              <a:gd name="connsiteY2" fmla="*/ 480389 h 2797065"/>
              <a:gd name="connsiteX0" fmla="*/ 808333 w 1728021"/>
              <a:gd name="connsiteY0" fmla="*/ 2672092 h 2862985"/>
              <a:gd name="connsiteX1" fmla="*/ 1583248 w 1728021"/>
              <a:gd name="connsiteY1" fmla="*/ 1292743 h 2862985"/>
              <a:gd name="connsiteX2" fmla="*/ 0 w 1728021"/>
              <a:gd name="connsiteY2" fmla="*/ 525576 h 2862985"/>
              <a:gd name="connsiteX0" fmla="*/ 808333 w 1728021"/>
              <a:gd name="connsiteY0" fmla="*/ 2443354 h 2634247"/>
              <a:gd name="connsiteX1" fmla="*/ 1583248 w 1728021"/>
              <a:gd name="connsiteY1" fmla="*/ 1064005 h 2634247"/>
              <a:gd name="connsiteX2" fmla="*/ 0 w 1728021"/>
              <a:gd name="connsiteY2" fmla="*/ 296838 h 2634247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55162"/>
              <a:gd name="connsiteY0" fmla="*/ 2455725 h 2660866"/>
              <a:gd name="connsiteX1" fmla="*/ 1583248 w 1755162"/>
              <a:gd name="connsiteY1" fmla="*/ 1076376 h 2660866"/>
              <a:gd name="connsiteX2" fmla="*/ 0 w 1755162"/>
              <a:gd name="connsiteY2" fmla="*/ 309209 h 266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162" h="2660866">
                <a:moveTo>
                  <a:pt x="808333" y="2455725"/>
                </a:moveTo>
                <a:cubicBezTo>
                  <a:pt x="1796189" y="3206585"/>
                  <a:pt x="1927520" y="1700829"/>
                  <a:pt x="1583248" y="1076376"/>
                </a:cubicBezTo>
                <a:cubicBezTo>
                  <a:pt x="1238976" y="451923"/>
                  <a:pt x="477702" y="-494765"/>
                  <a:pt x="0" y="309209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자유형 50"/>
          <p:cNvSpPr/>
          <p:nvPr/>
        </p:nvSpPr>
        <p:spPr>
          <a:xfrm>
            <a:off x="1988959" y="5541105"/>
            <a:ext cx="1432995" cy="1344251"/>
          </a:xfrm>
          <a:custGeom>
            <a:avLst/>
            <a:gdLst>
              <a:gd name="connsiteX0" fmla="*/ 836908 w 1970418"/>
              <a:gd name="connsiteY0" fmla="*/ 1689316 h 2221225"/>
              <a:gd name="connsiteX1" fmla="*/ 1844298 w 1970418"/>
              <a:gd name="connsiteY1" fmla="*/ 2154265 h 2221225"/>
              <a:gd name="connsiteX2" fmla="*/ 1751308 w 1970418"/>
              <a:gd name="connsiteY2" fmla="*/ 402956 h 2221225"/>
              <a:gd name="connsiteX3" fmla="*/ 0 w 1970418"/>
              <a:gd name="connsiteY3" fmla="*/ 0 h 2221225"/>
              <a:gd name="connsiteX0" fmla="*/ 836908 w 1766477"/>
              <a:gd name="connsiteY0" fmla="*/ 1689316 h 1689316"/>
              <a:gd name="connsiteX1" fmla="*/ 1751308 w 1766477"/>
              <a:gd name="connsiteY1" fmla="*/ 402956 h 1689316"/>
              <a:gd name="connsiteX2" fmla="*/ 0 w 1766477"/>
              <a:gd name="connsiteY2" fmla="*/ 0 h 1689316"/>
              <a:gd name="connsiteX0" fmla="*/ 836908 w 1789570"/>
              <a:gd name="connsiteY0" fmla="*/ 1689316 h 2089012"/>
              <a:gd name="connsiteX1" fmla="*/ 1751308 w 1789570"/>
              <a:gd name="connsiteY1" fmla="*/ 402956 h 2089012"/>
              <a:gd name="connsiteX2" fmla="*/ 0 w 1789570"/>
              <a:gd name="connsiteY2" fmla="*/ 0 h 2089012"/>
              <a:gd name="connsiteX0" fmla="*/ 878058 w 1830720"/>
              <a:gd name="connsiteY0" fmla="*/ 2345257 h 2744953"/>
              <a:gd name="connsiteX1" fmla="*/ 1792458 w 1830720"/>
              <a:gd name="connsiteY1" fmla="*/ 1058897 h 2744953"/>
              <a:gd name="connsiteX2" fmla="*/ 41150 w 1830720"/>
              <a:gd name="connsiteY2" fmla="*/ 655941 h 2744953"/>
              <a:gd name="connsiteX0" fmla="*/ 878058 w 1896275"/>
              <a:gd name="connsiteY0" fmla="*/ 2345257 h 2753746"/>
              <a:gd name="connsiteX1" fmla="*/ 1792458 w 1896275"/>
              <a:gd name="connsiteY1" fmla="*/ 1058897 h 2753746"/>
              <a:gd name="connsiteX2" fmla="*/ 41150 w 1896275"/>
              <a:gd name="connsiteY2" fmla="*/ 655941 h 2753746"/>
              <a:gd name="connsiteX0" fmla="*/ 881110 w 1781607"/>
              <a:gd name="connsiteY0" fmla="*/ 2367946 h 2764980"/>
              <a:gd name="connsiteX1" fmla="*/ 1656025 w 1781607"/>
              <a:gd name="connsiteY1" fmla="*/ 988597 h 2764980"/>
              <a:gd name="connsiteX2" fmla="*/ 44202 w 1781607"/>
              <a:gd name="connsiteY2" fmla="*/ 678630 h 2764980"/>
              <a:gd name="connsiteX0" fmla="*/ 879744 w 1753529"/>
              <a:gd name="connsiteY0" fmla="*/ 2388538 h 2796008"/>
              <a:gd name="connsiteX1" fmla="*/ 1654659 w 1753529"/>
              <a:gd name="connsiteY1" fmla="*/ 1009189 h 2796008"/>
              <a:gd name="connsiteX2" fmla="*/ 42836 w 1753529"/>
              <a:gd name="connsiteY2" fmla="*/ 699222 h 2796008"/>
              <a:gd name="connsiteX0" fmla="*/ 895934 w 2013843"/>
              <a:gd name="connsiteY0" fmla="*/ 2649108 h 3194521"/>
              <a:gd name="connsiteX1" fmla="*/ 1670849 w 2013843"/>
              <a:gd name="connsiteY1" fmla="*/ 1269759 h 3194521"/>
              <a:gd name="connsiteX2" fmla="*/ 59026 w 2013843"/>
              <a:gd name="connsiteY2" fmla="*/ 959792 h 3194521"/>
              <a:gd name="connsiteX0" fmla="*/ 891428 w 1954674"/>
              <a:gd name="connsiteY0" fmla="*/ 2576578 h 3081945"/>
              <a:gd name="connsiteX1" fmla="*/ 1666343 w 1954674"/>
              <a:gd name="connsiteY1" fmla="*/ 1197229 h 3081945"/>
              <a:gd name="connsiteX2" fmla="*/ 54520 w 1954674"/>
              <a:gd name="connsiteY2" fmla="*/ 887262 h 3081945"/>
              <a:gd name="connsiteX0" fmla="*/ 891428 w 1958253"/>
              <a:gd name="connsiteY0" fmla="*/ 2576578 h 2825794"/>
              <a:gd name="connsiteX1" fmla="*/ 1666343 w 1958253"/>
              <a:gd name="connsiteY1" fmla="*/ 1197229 h 2825794"/>
              <a:gd name="connsiteX2" fmla="*/ 54520 w 1958253"/>
              <a:gd name="connsiteY2" fmla="*/ 887262 h 2825794"/>
              <a:gd name="connsiteX0" fmla="*/ 849496 w 1678995"/>
              <a:gd name="connsiteY0" fmla="*/ 2725771 h 2895931"/>
              <a:gd name="connsiteX1" fmla="*/ 1624411 w 1678995"/>
              <a:gd name="connsiteY1" fmla="*/ 1346422 h 2895931"/>
              <a:gd name="connsiteX2" fmla="*/ 41163 w 1678995"/>
              <a:gd name="connsiteY2" fmla="*/ 579255 h 2895931"/>
              <a:gd name="connsiteX0" fmla="*/ 808333 w 1637832"/>
              <a:gd name="connsiteY0" fmla="*/ 2626905 h 2797065"/>
              <a:gd name="connsiteX1" fmla="*/ 1583248 w 1637832"/>
              <a:gd name="connsiteY1" fmla="*/ 1247556 h 2797065"/>
              <a:gd name="connsiteX2" fmla="*/ 0 w 1637832"/>
              <a:gd name="connsiteY2" fmla="*/ 480389 h 2797065"/>
              <a:gd name="connsiteX0" fmla="*/ 808333 w 1728021"/>
              <a:gd name="connsiteY0" fmla="*/ 2672092 h 2862985"/>
              <a:gd name="connsiteX1" fmla="*/ 1583248 w 1728021"/>
              <a:gd name="connsiteY1" fmla="*/ 1292743 h 2862985"/>
              <a:gd name="connsiteX2" fmla="*/ 0 w 1728021"/>
              <a:gd name="connsiteY2" fmla="*/ 525576 h 2862985"/>
              <a:gd name="connsiteX0" fmla="*/ 808333 w 1728021"/>
              <a:gd name="connsiteY0" fmla="*/ 2443354 h 2634247"/>
              <a:gd name="connsiteX1" fmla="*/ 1583248 w 1728021"/>
              <a:gd name="connsiteY1" fmla="*/ 1064005 h 2634247"/>
              <a:gd name="connsiteX2" fmla="*/ 0 w 1728021"/>
              <a:gd name="connsiteY2" fmla="*/ 296838 h 2634247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55162"/>
              <a:gd name="connsiteY0" fmla="*/ 2455725 h 2660866"/>
              <a:gd name="connsiteX1" fmla="*/ 1583248 w 1755162"/>
              <a:gd name="connsiteY1" fmla="*/ 1076376 h 2660866"/>
              <a:gd name="connsiteX2" fmla="*/ 0 w 1755162"/>
              <a:gd name="connsiteY2" fmla="*/ 309209 h 2660866"/>
              <a:gd name="connsiteX0" fmla="*/ 1525268 w 1785671"/>
              <a:gd name="connsiteY0" fmla="*/ 2303793 h 2914808"/>
              <a:gd name="connsiteX1" fmla="*/ 52283 w 1785671"/>
              <a:gd name="connsiteY1" fmla="*/ 2486544 h 2914808"/>
              <a:gd name="connsiteX2" fmla="*/ 716935 w 1785671"/>
              <a:gd name="connsiteY2" fmla="*/ 157277 h 2914808"/>
              <a:gd name="connsiteX0" fmla="*/ 1609812 w 1845338"/>
              <a:gd name="connsiteY0" fmla="*/ 2339888 h 2827251"/>
              <a:gd name="connsiteX1" fmla="*/ 13002 w 1845338"/>
              <a:gd name="connsiteY1" fmla="*/ 2475014 h 2827251"/>
              <a:gd name="connsiteX2" fmla="*/ 677654 w 1845338"/>
              <a:gd name="connsiteY2" fmla="*/ 145747 h 2827251"/>
              <a:gd name="connsiteX0" fmla="*/ 1609812 w 1682420"/>
              <a:gd name="connsiteY0" fmla="*/ 2339888 h 3019721"/>
              <a:gd name="connsiteX1" fmla="*/ 13002 w 1682420"/>
              <a:gd name="connsiteY1" fmla="*/ 2475014 h 3019721"/>
              <a:gd name="connsiteX2" fmla="*/ 677654 w 1682420"/>
              <a:gd name="connsiteY2" fmla="*/ 145747 h 3019721"/>
              <a:gd name="connsiteX0" fmla="*/ 1751469 w 1819711"/>
              <a:gd name="connsiteY0" fmla="*/ 2354955 h 2931971"/>
              <a:gd name="connsiteX1" fmla="*/ 11784 w 1819711"/>
              <a:gd name="connsiteY1" fmla="*/ 2175756 h 2931971"/>
              <a:gd name="connsiteX2" fmla="*/ 819311 w 1819711"/>
              <a:gd name="connsiteY2" fmla="*/ 160814 h 2931971"/>
              <a:gd name="connsiteX0" fmla="*/ 1802446 w 1878268"/>
              <a:gd name="connsiteY0" fmla="*/ 2400565 h 3185663"/>
              <a:gd name="connsiteX1" fmla="*/ 62761 w 1878268"/>
              <a:gd name="connsiteY1" fmla="*/ 2221366 h 3185663"/>
              <a:gd name="connsiteX2" fmla="*/ 870288 w 1878268"/>
              <a:gd name="connsiteY2" fmla="*/ 206424 h 3185663"/>
              <a:gd name="connsiteX0" fmla="*/ 1942067 w 2017889"/>
              <a:gd name="connsiteY0" fmla="*/ 2318228 h 3103326"/>
              <a:gd name="connsiteX1" fmla="*/ 202382 w 2017889"/>
              <a:gd name="connsiteY1" fmla="*/ 2139029 h 3103326"/>
              <a:gd name="connsiteX2" fmla="*/ 1009909 w 2017889"/>
              <a:gd name="connsiteY2" fmla="*/ 124087 h 3103326"/>
              <a:gd name="connsiteX0" fmla="*/ 2158714 w 2230027"/>
              <a:gd name="connsiteY0" fmla="*/ 2397181 h 2978776"/>
              <a:gd name="connsiteX1" fmla="*/ 419029 w 2230027"/>
              <a:gd name="connsiteY1" fmla="*/ 2217982 h 2978776"/>
              <a:gd name="connsiteX2" fmla="*/ 588381 w 2230027"/>
              <a:gd name="connsiteY2" fmla="*/ 88740 h 2978776"/>
              <a:gd name="connsiteX0" fmla="*/ 2102886 w 2174199"/>
              <a:gd name="connsiteY0" fmla="*/ 2308441 h 2890036"/>
              <a:gd name="connsiteX1" fmla="*/ 363201 w 2174199"/>
              <a:gd name="connsiteY1" fmla="*/ 2129242 h 2890036"/>
              <a:gd name="connsiteX2" fmla="*/ 532553 w 2174199"/>
              <a:gd name="connsiteY2" fmla="*/ 0 h 2890036"/>
              <a:gd name="connsiteX0" fmla="*/ 2137881 w 2212487"/>
              <a:gd name="connsiteY0" fmla="*/ 2308441 h 2978180"/>
              <a:gd name="connsiteX1" fmla="*/ 398196 w 2212487"/>
              <a:gd name="connsiteY1" fmla="*/ 2129242 h 2978180"/>
              <a:gd name="connsiteX2" fmla="*/ 567548 w 2212487"/>
              <a:gd name="connsiteY2" fmla="*/ 0 h 2978180"/>
              <a:gd name="connsiteX0" fmla="*/ 2137881 w 2137881"/>
              <a:gd name="connsiteY0" fmla="*/ 2308441 h 2932987"/>
              <a:gd name="connsiteX1" fmla="*/ 398196 w 2137881"/>
              <a:gd name="connsiteY1" fmla="*/ 2129242 h 2932987"/>
              <a:gd name="connsiteX2" fmla="*/ 567548 w 2137881"/>
              <a:gd name="connsiteY2" fmla="*/ 0 h 2932987"/>
              <a:gd name="connsiteX0" fmla="*/ 2313065 w 2313065"/>
              <a:gd name="connsiteY0" fmla="*/ 1215810 h 1709055"/>
              <a:gd name="connsiteX1" fmla="*/ 573380 w 2313065"/>
              <a:gd name="connsiteY1" fmla="*/ 1036611 h 1709055"/>
              <a:gd name="connsiteX2" fmla="*/ 442865 w 2313065"/>
              <a:gd name="connsiteY2" fmla="*/ 0 h 1709055"/>
              <a:gd name="connsiteX0" fmla="*/ 1894140 w 1894140"/>
              <a:gd name="connsiteY0" fmla="*/ 1215810 h 1709056"/>
              <a:gd name="connsiteX1" fmla="*/ 154455 w 1894140"/>
              <a:gd name="connsiteY1" fmla="*/ 1036611 h 1709056"/>
              <a:gd name="connsiteX2" fmla="*/ 23940 w 1894140"/>
              <a:gd name="connsiteY2" fmla="*/ 0 h 1709056"/>
              <a:gd name="connsiteX0" fmla="*/ 1987539 w 1987539"/>
              <a:gd name="connsiteY0" fmla="*/ 1077794 h 1566083"/>
              <a:gd name="connsiteX1" fmla="*/ 247854 w 1987539"/>
              <a:gd name="connsiteY1" fmla="*/ 898595 h 1566083"/>
              <a:gd name="connsiteX2" fmla="*/ 0 w 1987539"/>
              <a:gd name="connsiteY2" fmla="*/ 0 h 1566083"/>
              <a:gd name="connsiteX0" fmla="*/ 1987539 w 1987539"/>
              <a:gd name="connsiteY0" fmla="*/ 1077794 h 1552197"/>
              <a:gd name="connsiteX1" fmla="*/ 417344 w 1987539"/>
              <a:gd name="connsiteY1" fmla="*/ 841088 h 1552197"/>
              <a:gd name="connsiteX2" fmla="*/ 0 w 1987539"/>
              <a:gd name="connsiteY2" fmla="*/ 0 h 1552197"/>
              <a:gd name="connsiteX0" fmla="*/ 1987539 w 1987539"/>
              <a:gd name="connsiteY0" fmla="*/ 1077794 h 1556918"/>
              <a:gd name="connsiteX1" fmla="*/ 417344 w 1987539"/>
              <a:gd name="connsiteY1" fmla="*/ 841088 h 1556918"/>
              <a:gd name="connsiteX2" fmla="*/ 0 w 1987539"/>
              <a:gd name="connsiteY2" fmla="*/ 0 h 1556918"/>
              <a:gd name="connsiteX0" fmla="*/ 1987539 w 1987539"/>
              <a:gd name="connsiteY0" fmla="*/ 1077794 h 1543547"/>
              <a:gd name="connsiteX1" fmla="*/ 286967 w 1987539"/>
              <a:gd name="connsiteY1" fmla="*/ 783581 h 1543547"/>
              <a:gd name="connsiteX2" fmla="*/ 0 w 1987539"/>
              <a:gd name="connsiteY2" fmla="*/ 0 h 1543547"/>
              <a:gd name="connsiteX0" fmla="*/ 2026652 w 2026652"/>
              <a:gd name="connsiteY0" fmla="*/ 1181306 h 1645928"/>
              <a:gd name="connsiteX1" fmla="*/ 326080 w 2026652"/>
              <a:gd name="connsiteY1" fmla="*/ 887093 h 1645928"/>
              <a:gd name="connsiteX2" fmla="*/ 0 w 2026652"/>
              <a:gd name="connsiteY2" fmla="*/ 0 h 1645928"/>
              <a:gd name="connsiteX0" fmla="*/ 2026652 w 2026652"/>
              <a:gd name="connsiteY0" fmla="*/ 1181306 h 1645928"/>
              <a:gd name="connsiteX1" fmla="*/ 326080 w 2026652"/>
              <a:gd name="connsiteY1" fmla="*/ 887093 h 1645928"/>
              <a:gd name="connsiteX2" fmla="*/ 0 w 2026652"/>
              <a:gd name="connsiteY2" fmla="*/ 0 h 1645928"/>
              <a:gd name="connsiteX0" fmla="*/ 2026652 w 2026652"/>
              <a:gd name="connsiteY0" fmla="*/ 1181306 h 1674258"/>
              <a:gd name="connsiteX1" fmla="*/ 326080 w 2026652"/>
              <a:gd name="connsiteY1" fmla="*/ 887093 h 1674258"/>
              <a:gd name="connsiteX2" fmla="*/ 0 w 2026652"/>
              <a:gd name="connsiteY2" fmla="*/ 0 h 1674258"/>
              <a:gd name="connsiteX0" fmla="*/ 1961464 w 1961464"/>
              <a:gd name="connsiteY0" fmla="*/ 1284819 h 1730318"/>
              <a:gd name="connsiteX1" fmla="*/ 326080 w 1961464"/>
              <a:gd name="connsiteY1" fmla="*/ 887093 h 1730318"/>
              <a:gd name="connsiteX2" fmla="*/ 0 w 1961464"/>
              <a:gd name="connsiteY2" fmla="*/ 0 h 1730318"/>
              <a:gd name="connsiteX0" fmla="*/ 1961464 w 1961464"/>
              <a:gd name="connsiteY0" fmla="*/ 1284819 h 1574329"/>
              <a:gd name="connsiteX1" fmla="*/ 326080 w 1961464"/>
              <a:gd name="connsiteY1" fmla="*/ 887093 h 1574329"/>
              <a:gd name="connsiteX2" fmla="*/ 0 w 1961464"/>
              <a:gd name="connsiteY2" fmla="*/ 0 h 1574329"/>
              <a:gd name="connsiteX0" fmla="*/ 1961464 w 1961464"/>
              <a:gd name="connsiteY0" fmla="*/ 1284819 h 1598984"/>
              <a:gd name="connsiteX1" fmla="*/ 326080 w 1961464"/>
              <a:gd name="connsiteY1" fmla="*/ 887093 h 1598984"/>
              <a:gd name="connsiteX2" fmla="*/ 0 w 1961464"/>
              <a:gd name="connsiteY2" fmla="*/ 0 h 1598984"/>
              <a:gd name="connsiteX0" fmla="*/ 1961464 w 1961464"/>
              <a:gd name="connsiteY0" fmla="*/ 1284819 h 1586930"/>
              <a:gd name="connsiteX1" fmla="*/ 378231 w 1961464"/>
              <a:gd name="connsiteY1" fmla="*/ 829586 h 1586930"/>
              <a:gd name="connsiteX2" fmla="*/ 0 w 1961464"/>
              <a:gd name="connsiteY2" fmla="*/ 0 h 1586930"/>
              <a:gd name="connsiteX0" fmla="*/ 1961464 w 1961464"/>
              <a:gd name="connsiteY0" fmla="*/ 1284819 h 1623174"/>
              <a:gd name="connsiteX1" fmla="*/ 378231 w 1961464"/>
              <a:gd name="connsiteY1" fmla="*/ 829586 h 1623174"/>
              <a:gd name="connsiteX2" fmla="*/ 0 w 1961464"/>
              <a:gd name="connsiteY2" fmla="*/ 0 h 162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1464" h="1623174">
                <a:moveTo>
                  <a:pt x="1961464" y="1284819"/>
                </a:moveTo>
                <a:cubicBezTo>
                  <a:pt x="1910082" y="2041087"/>
                  <a:pt x="693871" y="1368878"/>
                  <a:pt x="378231" y="829586"/>
                </a:cubicBezTo>
                <a:cubicBezTo>
                  <a:pt x="62591" y="290294"/>
                  <a:pt x="103991" y="320332"/>
                  <a:pt x="0" y="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내용 개체 틀 4"/>
          <p:cNvSpPr txBox="1">
            <a:spLocks/>
          </p:cNvSpPr>
          <p:nvPr/>
        </p:nvSpPr>
        <p:spPr>
          <a:xfrm>
            <a:off x="5625595" y="3887656"/>
            <a:ext cx="4824000" cy="2088000"/>
          </a:xfrm>
          <a:prstGeom prst="rect">
            <a:avLst/>
          </a:prstGeom>
        </p:spPr>
        <p:txBody>
          <a:bodyPr vert="horz" lIns="78296" tIns="39147" rIns="78296" bIns="39147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z="4400" b="1" dirty="0" smtClean="0">
                <a:solidFill>
                  <a:srgbClr val="BF0000"/>
                </a:solidFill>
                <a:effectLst>
                  <a:glow rad="127000">
                    <a:schemeClr val="bg1"/>
                  </a:glow>
                </a:effectLst>
              </a:rPr>
              <a:t>The inductor makes voltage </a:t>
            </a:r>
            <a:r>
              <a:rPr lang="en-US" altLang="ko-KR" sz="4400" b="1" dirty="0">
                <a:solidFill>
                  <a:srgbClr val="BF0000"/>
                </a:solidFill>
                <a:effectLst>
                  <a:glow rad="127000">
                    <a:schemeClr val="bg1"/>
                  </a:glow>
                </a:effectLst>
              </a:rPr>
              <a:t>in order to </a:t>
            </a:r>
            <a:r>
              <a:rPr lang="en-US" altLang="ko-KR" sz="4400" b="1" dirty="0" smtClean="0">
                <a:solidFill>
                  <a:srgbClr val="BF0000"/>
                </a:solidFill>
                <a:effectLst>
                  <a:glow rad="127000">
                    <a:schemeClr val="bg1"/>
                  </a:glow>
                </a:effectLst>
              </a:rPr>
              <a:t>against the magnetic change </a:t>
            </a:r>
          </a:p>
        </p:txBody>
      </p:sp>
      <p:grpSp>
        <p:nvGrpSpPr>
          <p:cNvPr id="53" name="그룹 52"/>
          <p:cNvGrpSpPr/>
          <p:nvPr/>
        </p:nvGrpSpPr>
        <p:grpSpPr>
          <a:xfrm rot="1498902">
            <a:off x="3709937" y="2705540"/>
            <a:ext cx="1645304" cy="375072"/>
            <a:chOff x="3593050" y="2646216"/>
            <a:chExt cx="1645304" cy="375072"/>
          </a:xfrm>
        </p:grpSpPr>
        <p:sp>
          <p:nvSpPr>
            <p:cNvPr id="60" name="오각형 59"/>
            <p:cNvSpPr/>
            <p:nvPr/>
          </p:nvSpPr>
          <p:spPr>
            <a:xfrm rot="11799751">
              <a:off x="3593050" y="2646216"/>
              <a:ext cx="864000" cy="98719"/>
            </a:xfrm>
            <a:prstGeom prst="homePlat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 rot="17155123">
              <a:off x="4554839" y="2337774"/>
              <a:ext cx="287029" cy="108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2" name="직선 화살표 연결선 61"/>
          <p:cNvCxnSpPr/>
          <p:nvPr/>
        </p:nvCxnSpPr>
        <p:spPr>
          <a:xfrm flipH="1" flipV="1">
            <a:off x="1691700" y="2951656"/>
            <a:ext cx="504000" cy="129600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2195700" y="2807656"/>
            <a:ext cx="864000" cy="115200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H="1" flipV="1">
            <a:off x="2248249" y="4377948"/>
            <a:ext cx="315225" cy="620073"/>
          </a:xfrm>
          <a:prstGeom prst="line">
            <a:avLst/>
          </a:prstGeom>
          <a:ln w="762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H="1" flipV="1">
            <a:off x="3069393" y="3978402"/>
            <a:ext cx="342468" cy="595427"/>
          </a:xfrm>
          <a:prstGeom prst="line">
            <a:avLst/>
          </a:prstGeom>
          <a:ln w="762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1713088" y="4271183"/>
            <a:ext cx="524850" cy="1525605"/>
            <a:chOff x="1713088" y="4271183"/>
            <a:chExt cx="524850" cy="1525605"/>
          </a:xfrm>
        </p:grpSpPr>
        <p:sp>
          <p:nvSpPr>
            <p:cNvPr id="56" name="오각형 55"/>
            <p:cNvSpPr/>
            <p:nvPr/>
          </p:nvSpPr>
          <p:spPr>
            <a:xfrm rot="18134492">
              <a:off x="1756579" y="4653823"/>
              <a:ext cx="864000" cy="98719"/>
            </a:xfrm>
            <a:prstGeom prst="homePlat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 rot="1889864">
              <a:off x="1713088" y="4716788"/>
              <a:ext cx="287029" cy="108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0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 flipH="1">
            <a:off x="3491700" y="2375656"/>
            <a:ext cx="1638171" cy="2471621"/>
            <a:chOff x="738101" y="817490"/>
            <a:chExt cx="4175755" cy="6300248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3" t="23404" r="9905" b="23120"/>
            <a:stretch/>
          </p:blipFill>
          <p:spPr>
            <a:xfrm rot="5400000" flipH="1" flipV="1">
              <a:off x="1579738" y="3783619"/>
              <a:ext cx="3806082" cy="2862155"/>
            </a:xfrm>
            <a:prstGeom prst="rect">
              <a:avLst/>
            </a:prstGeom>
          </p:spPr>
        </p:pic>
        <p:grpSp>
          <p:nvGrpSpPr>
            <p:cNvPr id="13" name="그룹 12"/>
            <p:cNvGrpSpPr/>
            <p:nvPr/>
          </p:nvGrpSpPr>
          <p:grpSpPr>
            <a:xfrm rot="19865756">
              <a:off x="738101" y="817490"/>
              <a:ext cx="1440000" cy="1687926"/>
              <a:chOff x="4211700" y="1119730"/>
              <a:chExt cx="1440000" cy="1687926"/>
            </a:xfrm>
          </p:grpSpPr>
          <p:sp>
            <p:nvSpPr>
              <p:cNvPr id="25" name="순서도: 지연 24"/>
              <p:cNvSpPr/>
              <p:nvPr/>
            </p:nvSpPr>
            <p:spPr>
              <a:xfrm rot="16200000">
                <a:off x="4348585" y="1119730"/>
                <a:ext cx="1152000" cy="1152000"/>
              </a:xfrm>
              <a:prstGeom prst="flowChartDelay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원통 25"/>
              <p:cNvSpPr/>
              <p:nvPr/>
            </p:nvSpPr>
            <p:spPr>
              <a:xfrm rot="10800000">
                <a:off x="4211700" y="2127987"/>
                <a:ext cx="1440000" cy="679669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자유형 13"/>
            <p:cNvSpPr/>
            <p:nvPr/>
          </p:nvSpPr>
          <p:spPr>
            <a:xfrm rot="19865756">
              <a:off x="1834897" y="2380254"/>
              <a:ext cx="185123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 16"/>
            <p:cNvSpPr/>
            <p:nvPr/>
          </p:nvSpPr>
          <p:spPr>
            <a:xfrm rot="19865756" flipH="1">
              <a:off x="2567134" y="1988806"/>
              <a:ext cx="138625" cy="1983375"/>
            </a:xfrm>
            <a:custGeom>
              <a:avLst/>
              <a:gdLst>
                <a:gd name="connsiteX0" fmla="*/ 291403 w 291403"/>
                <a:gd name="connsiteY0" fmla="*/ 0 h 1085222"/>
                <a:gd name="connsiteX1" fmla="*/ 130629 w 291403"/>
                <a:gd name="connsiteY1" fmla="*/ 592853 h 1085222"/>
                <a:gd name="connsiteX2" fmla="*/ 0 w 291403"/>
                <a:gd name="connsiteY2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  <a:gd name="connsiteX0" fmla="*/ 291403 w 291403"/>
                <a:gd name="connsiteY0" fmla="*/ 0 h 1085222"/>
                <a:gd name="connsiteX1" fmla="*/ 0 w 291403"/>
                <a:gd name="connsiteY1" fmla="*/ 1085222 h 108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03" h="1085222">
                  <a:moveTo>
                    <a:pt x="291403" y="0"/>
                  </a:moveTo>
                  <a:cubicBezTo>
                    <a:pt x="254559" y="633047"/>
                    <a:pt x="16747" y="492368"/>
                    <a:pt x="0" y="1085222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연결선 17"/>
            <p:cNvCxnSpPr/>
            <p:nvPr/>
          </p:nvCxnSpPr>
          <p:spPr>
            <a:xfrm flipH="1" flipV="1">
              <a:off x="2124076" y="4060826"/>
              <a:ext cx="385762" cy="758824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H="1" flipV="1">
              <a:off x="3128963" y="3571875"/>
              <a:ext cx="419100" cy="728663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 “</a:t>
            </a:r>
            <a:r>
              <a:rPr lang="en-US" altLang="ko-KR" dirty="0" smtClean="0">
                <a:effectLst>
                  <a:glow rad="127000">
                    <a:schemeClr val="bg1"/>
                  </a:glow>
                </a:effectLst>
              </a:rPr>
              <a:t>Activity 3”</a:t>
            </a:r>
            <a:r>
              <a:rPr lang="en-US" altLang="ko-KR" dirty="0" smtClean="0"/>
              <a:t>, what will be ( E ), ( F ) ?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8764350" y="3784627"/>
            <a:ext cx="1459050" cy="8631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</a:rPr>
              <a:t>Light</a:t>
            </a:r>
            <a:endParaRPr lang="ko-KR" altLang="en-US" sz="4400" b="1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51700" y="3095656"/>
            <a:ext cx="2304000" cy="216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/>
              <a:t>(   E   )</a:t>
            </a:r>
            <a:endParaRPr lang="ko-KR" altLang="en-US" sz="4800" b="1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5651700" y="3167656"/>
            <a:ext cx="2304000" cy="216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/>
              <a:t>(   F   )</a:t>
            </a:r>
            <a:endParaRPr lang="ko-KR" altLang="en-US" sz="4800" b="1" dirty="0"/>
          </a:p>
        </p:txBody>
      </p:sp>
      <p:sp>
        <p:nvSpPr>
          <p:cNvPr id="24" name="오른쪽 화살표 23"/>
          <p:cNvSpPr/>
          <p:nvPr/>
        </p:nvSpPr>
        <p:spPr>
          <a:xfrm>
            <a:off x="8099700" y="3959656"/>
            <a:ext cx="544501" cy="493063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1"/>
          </a:p>
        </p:txBody>
      </p:sp>
      <p:grpSp>
        <p:nvGrpSpPr>
          <p:cNvPr id="31" name="그룹 30"/>
          <p:cNvGrpSpPr/>
          <p:nvPr/>
        </p:nvGrpSpPr>
        <p:grpSpPr>
          <a:xfrm>
            <a:off x="2699700" y="3455656"/>
            <a:ext cx="2776501" cy="1512000"/>
            <a:chOff x="2987700" y="3455656"/>
            <a:chExt cx="2776501" cy="1512000"/>
          </a:xfrm>
        </p:grpSpPr>
        <p:sp>
          <p:nvSpPr>
            <p:cNvPr id="32" name="오른쪽 화살표 31"/>
            <p:cNvSpPr/>
            <p:nvPr/>
          </p:nvSpPr>
          <p:spPr>
            <a:xfrm>
              <a:off x="5003700" y="3959656"/>
              <a:ext cx="760501" cy="49306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33" name="타원 32"/>
            <p:cNvSpPr/>
            <p:nvPr/>
          </p:nvSpPr>
          <p:spPr>
            <a:xfrm>
              <a:off x="3491700" y="3455656"/>
              <a:ext cx="1512000" cy="1512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987700" y="4103656"/>
              <a:ext cx="504000" cy="21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17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그룹 258"/>
          <p:cNvGrpSpPr/>
          <p:nvPr/>
        </p:nvGrpSpPr>
        <p:grpSpPr>
          <a:xfrm>
            <a:off x="287701" y="1133657"/>
            <a:ext cx="6165000" cy="8631000"/>
            <a:chOff x="4295312" y="909000"/>
            <a:chExt cx="3601376" cy="5040000"/>
          </a:xfrm>
        </p:grpSpPr>
        <p:sp>
          <p:nvSpPr>
            <p:cNvPr id="260" name="Rectangle 1034">
              <a:extLst>
                <a:ext uri="{FF2B5EF4-FFF2-40B4-BE49-F238E27FC236}">
                  <a16:creationId xmlns:a16="http://schemas.microsoft.com/office/drawing/2014/main" xmlns="" id="{DBD36517-498D-429E-B457-2E25ED413C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76000" y="1628312"/>
              <a:ext cx="5040000" cy="3601376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3768"/>
            </a:p>
          </p:txBody>
        </p:sp>
        <p:grpSp>
          <p:nvGrpSpPr>
            <p:cNvPr id="261" name="그룹 260"/>
            <p:cNvGrpSpPr/>
            <p:nvPr/>
          </p:nvGrpSpPr>
          <p:grpSpPr>
            <a:xfrm>
              <a:off x="4439816" y="105273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6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2" name="그룹 261"/>
            <p:cNvGrpSpPr/>
            <p:nvPr/>
          </p:nvGrpSpPr>
          <p:grpSpPr>
            <a:xfrm>
              <a:off x="6456040" y="1051149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5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ko-KR" altLang="en-US" sz="1713" dirty="0"/>
              </a:p>
            </p:txBody>
          </p:sp>
          <p:sp>
            <p:nvSpPr>
              <p:cNvPr id="45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</a:t>
                </a:r>
                <a:endParaRPr lang="ko-KR" altLang="en-US" sz="1713" dirty="0"/>
              </a:p>
            </p:txBody>
          </p:sp>
        </p:grpSp>
        <p:grpSp>
          <p:nvGrpSpPr>
            <p:cNvPr id="263" name="그룹 262"/>
            <p:cNvGrpSpPr/>
            <p:nvPr/>
          </p:nvGrpSpPr>
          <p:grpSpPr>
            <a:xfrm>
              <a:off x="4439816" y="134076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5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4" name="그룹 263"/>
            <p:cNvGrpSpPr/>
            <p:nvPr/>
          </p:nvGrpSpPr>
          <p:grpSpPr>
            <a:xfrm>
              <a:off x="6456040" y="1339181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4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ko-KR" altLang="en-US" sz="1713" dirty="0"/>
              </a:p>
            </p:txBody>
          </p:sp>
          <p:sp>
            <p:nvSpPr>
              <p:cNvPr id="44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2</a:t>
                </a:r>
                <a:endParaRPr lang="ko-KR" altLang="en-US" sz="1713" dirty="0"/>
              </a:p>
            </p:txBody>
          </p:sp>
        </p:grpSp>
        <p:grpSp>
          <p:nvGrpSpPr>
            <p:cNvPr id="265" name="그룹 264"/>
            <p:cNvGrpSpPr/>
            <p:nvPr/>
          </p:nvGrpSpPr>
          <p:grpSpPr>
            <a:xfrm>
              <a:off x="4439816" y="162880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4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6" name="그룹 265"/>
            <p:cNvGrpSpPr/>
            <p:nvPr/>
          </p:nvGrpSpPr>
          <p:grpSpPr>
            <a:xfrm>
              <a:off x="6456040" y="1627213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3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3</a:t>
                </a:r>
                <a:endParaRPr lang="ko-KR" altLang="en-US" sz="1713" dirty="0"/>
              </a:p>
            </p:txBody>
          </p:sp>
          <p:sp>
            <p:nvSpPr>
              <p:cNvPr id="43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3</a:t>
                </a:r>
                <a:endParaRPr lang="ko-KR" altLang="en-US" sz="1713" dirty="0"/>
              </a:p>
            </p:txBody>
          </p:sp>
        </p:grpSp>
        <p:grpSp>
          <p:nvGrpSpPr>
            <p:cNvPr id="267" name="그룹 266"/>
            <p:cNvGrpSpPr/>
            <p:nvPr/>
          </p:nvGrpSpPr>
          <p:grpSpPr>
            <a:xfrm>
              <a:off x="4439816" y="191683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3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8" name="그룹 267"/>
            <p:cNvGrpSpPr/>
            <p:nvPr/>
          </p:nvGrpSpPr>
          <p:grpSpPr>
            <a:xfrm>
              <a:off x="6456040" y="1915273"/>
              <a:ext cx="1298162" cy="145978"/>
              <a:chOff x="1703512" y="1051177"/>
              <a:chExt cx="1298162" cy="145978"/>
            </a:xfrm>
            <a:solidFill>
              <a:schemeClr val="bg1">
                <a:lumMod val="75000"/>
              </a:schemeClr>
            </a:solidFill>
          </p:grpSpPr>
          <p:sp>
            <p:nvSpPr>
              <p:cNvPr id="42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8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ko-KR" altLang="en-US" sz="1713" dirty="0"/>
              </a:p>
            </p:txBody>
          </p:sp>
          <p:sp>
            <p:nvSpPr>
              <p:cNvPr id="42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9" name="그룹 268"/>
            <p:cNvGrpSpPr/>
            <p:nvPr/>
          </p:nvGrpSpPr>
          <p:grpSpPr>
            <a:xfrm>
              <a:off x="4439816" y="220486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2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0" name="그룹 269"/>
            <p:cNvGrpSpPr/>
            <p:nvPr/>
          </p:nvGrpSpPr>
          <p:grpSpPr>
            <a:xfrm>
              <a:off x="6456040" y="2203277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1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5</a:t>
                </a:r>
                <a:endParaRPr lang="ko-KR" altLang="en-US" sz="1713" dirty="0"/>
              </a:p>
            </p:txBody>
          </p:sp>
          <p:sp>
            <p:nvSpPr>
              <p:cNvPr id="41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5</a:t>
                </a:r>
                <a:endParaRPr lang="ko-KR" altLang="en-US" sz="1713" dirty="0"/>
              </a:p>
            </p:txBody>
          </p:sp>
        </p:grpSp>
        <p:grpSp>
          <p:nvGrpSpPr>
            <p:cNvPr id="271" name="그룹 270"/>
            <p:cNvGrpSpPr/>
            <p:nvPr/>
          </p:nvGrpSpPr>
          <p:grpSpPr>
            <a:xfrm>
              <a:off x="4439816" y="249289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1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2" name="그룹 271"/>
            <p:cNvGrpSpPr/>
            <p:nvPr/>
          </p:nvGrpSpPr>
          <p:grpSpPr>
            <a:xfrm>
              <a:off x="6456040" y="2491309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0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6</a:t>
                </a:r>
                <a:endParaRPr lang="ko-KR" altLang="en-US" sz="1713" dirty="0"/>
              </a:p>
            </p:txBody>
          </p:sp>
        </p:grpSp>
        <p:grpSp>
          <p:nvGrpSpPr>
            <p:cNvPr id="273" name="그룹 272"/>
            <p:cNvGrpSpPr/>
            <p:nvPr/>
          </p:nvGrpSpPr>
          <p:grpSpPr>
            <a:xfrm>
              <a:off x="4439816" y="278092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0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4" name="그룹 273"/>
            <p:cNvGrpSpPr/>
            <p:nvPr/>
          </p:nvGrpSpPr>
          <p:grpSpPr>
            <a:xfrm>
              <a:off x="6457627" y="277934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9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7</a:t>
                </a:r>
                <a:endParaRPr lang="ko-KR" altLang="en-US" sz="1713" dirty="0"/>
              </a:p>
            </p:txBody>
          </p:sp>
          <p:sp>
            <p:nvSpPr>
              <p:cNvPr id="39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5" name="그룹 274"/>
            <p:cNvGrpSpPr/>
            <p:nvPr/>
          </p:nvGrpSpPr>
          <p:grpSpPr>
            <a:xfrm>
              <a:off x="4439816" y="306896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9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6" name="그룹 275"/>
            <p:cNvGrpSpPr/>
            <p:nvPr/>
          </p:nvGrpSpPr>
          <p:grpSpPr>
            <a:xfrm>
              <a:off x="6457627" y="3067373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8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8</a:t>
                </a:r>
                <a:endParaRPr lang="ko-KR" altLang="en-US" sz="1713" dirty="0"/>
              </a:p>
            </p:txBody>
          </p:sp>
          <p:sp>
            <p:nvSpPr>
              <p:cNvPr id="38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7" name="그룹 276"/>
            <p:cNvGrpSpPr/>
            <p:nvPr/>
          </p:nvGrpSpPr>
          <p:grpSpPr>
            <a:xfrm>
              <a:off x="4439816" y="335699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8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8" name="그룹 277"/>
            <p:cNvGrpSpPr/>
            <p:nvPr/>
          </p:nvGrpSpPr>
          <p:grpSpPr>
            <a:xfrm>
              <a:off x="6457627" y="3355405"/>
              <a:ext cx="1296575" cy="722098"/>
              <a:chOff x="1705099" y="1051149"/>
              <a:chExt cx="1296575" cy="722098"/>
            </a:xfrm>
            <a:solidFill>
              <a:schemeClr val="bg1">
                <a:lumMod val="75000"/>
              </a:schemeClr>
            </a:solidFill>
          </p:grpSpPr>
          <p:sp>
            <p:nvSpPr>
              <p:cNvPr id="37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9</a:t>
                </a:r>
                <a:endParaRPr lang="ko-KR" altLang="en-US" sz="1713" dirty="0"/>
              </a:p>
            </p:txBody>
          </p:sp>
          <p:sp>
            <p:nvSpPr>
              <p:cNvPr id="37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627213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11</a:t>
                </a:r>
                <a:endParaRPr lang="ko-KR" altLang="en-US" sz="1713" dirty="0"/>
              </a:p>
            </p:txBody>
          </p:sp>
        </p:grpSp>
        <p:grpSp>
          <p:nvGrpSpPr>
            <p:cNvPr id="279" name="그룹 278"/>
            <p:cNvGrpSpPr/>
            <p:nvPr/>
          </p:nvGrpSpPr>
          <p:grpSpPr>
            <a:xfrm>
              <a:off x="4439816" y="364502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6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0" name="그룹 279"/>
            <p:cNvGrpSpPr/>
            <p:nvPr/>
          </p:nvGrpSpPr>
          <p:grpSpPr>
            <a:xfrm>
              <a:off x="6457627" y="3643437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6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10</a:t>
                </a:r>
                <a:endParaRPr lang="ko-KR" altLang="en-US" sz="1713" dirty="0"/>
              </a:p>
            </p:txBody>
          </p:sp>
          <p:sp>
            <p:nvSpPr>
              <p:cNvPr id="36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1" name="그룹 280"/>
            <p:cNvGrpSpPr/>
            <p:nvPr/>
          </p:nvGrpSpPr>
          <p:grpSpPr>
            <a:xfrm>
              <a:off x="4439816" y="393305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2" name="그룹 281"/>
            <p:cNvGrpSpPr/>
            <p:nvPr/>
          </p:nvGrpSpPr>
          <p:grpSpPr>
            <a:xfrm>
              <a:off x="6744072" y="3933056"/>
              <a:ext cx="1010130" cy="142860"/>
              <a:chOff x="1991544" y="1052736"/>
              <a:chExt cx="1010130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3" name="그룹 282"/>
            <p:cNvGrpSpPr/>
            <p:nvPr/>
          </p:nvGrpSpPr>
          <p:grpSpPr>
            <a:xfrm>
              <a:off x="4439816" y="422108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4" name="그룹 283"/>
            <p:cNvGrpSpPr/>
            <p:nvPr/>
          </p:nvGrpSpPr>
          <p:grpSpPr>
            <a:xfrm>
              <a:off x="6457627" y="421950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4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12</a:t>
                </a:r>
                <a:endParaRPr lang="ko-KR" altLang="en-US" sz="1713" dirty="0"/>
              </a:p>
            </p:txBody>
          </p:sp>
          <p:sp>
            <p:nvSpPr>
              <p:cNvPr id="34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5" name="그룹 284"/>
            <p:cNvGrpSpPr/>
            <p:nvPr/>
          </p:nvGrpSpPr>
          <p:grpSpPr>
            <a:xfrm>
              <a:off x="4439816" y="450912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4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6" name="그룹 285"/>
            <p:cNvGrpSpPr/>
            <p:nvPr/>
          </p:nvGrpSpPr>
          <p:grpSpPr>
            <a:xfrm>
              <a:off x="6457627" y="4507533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3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13</a:t>
                </a:r>
                <a:endParaRPr lang="ko-KR" altLang="en-US" sz="1713" dirty="0"/>
              </a:p>
            </p:txBody>
          </p:sp>
          <p:sp>
            <p:nvSpPr>
              <p:cNvPr id="33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7" name="그룹 286"/>
            <p:cNvGrpSpPr/>
            <p:nvPr/>
          </p:nvGrpSpPr>
          <p:grpSpPr>
            <a:xfrm>
              <a:off x="4439816" y="479715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3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8" name="그룹 287"/>
            <p:cNvGrpSpPr/>
            <p:nvPr/>
          </p:nvGrpSpPr>
          <p:grpSpPr>
            <a:xfrm>
              <a:off x="6457627" y="4795565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2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14</a:t>
                </a:r>
                <a:endParaRPr lang="ko-KR" altLang="en-US" sz="1713" dirty="0"/>
              </a:p>
            </p:txBody>
          </p:sp>
          <p:sp>
            <p:nvSpPr>
              <p:cNvPr id="32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9" name="그룹 288"/>
            <p:cNvGrpSpPr/>
            <p:nvPr/>
          </p:nvGrpSpPr>
          <p:grpSpPr>
            <a:xfrm>
              <a:off x="4439816" y="508518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2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0" name="그룹 289"/>
            <p:cNvGrpSpPr/>
            <p:nvPr/>
          </p:nvGrpSpPr>
          <p:grpSpPr>
            <a:xfrm>
              <a:off x="6457627" y="5083597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1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15</a:t>
                </a:r>
                <a:endParaRPr lang="ko-KR" altLang="en-US" sz="1713" dirty="0"/>
              </a:p>
            </p:txBody>
          </p:sp>
          <p:sp>
            <p:nvSpPr>
              <p:cNvPr id="31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1" name="그룹 290"/>
            <p:cNvGrpSpPr/>
            <p:nvPr/>
          </p:nvGrpSpPr>
          <p:grpSpPr>
            <a:xfrm>
              <a:off x="4439816" y="537321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1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2" name="그룹 291"/>
            <p:cNvGrpSpPr/>
            <p:nvPr/>
          </p:nvGrpSpPr>
          <p:grpSpPr>
            <a:xfrm>
              <a:off x="6457627" y="5371629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0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16</a:t>
                </a:r>
                <a:endParaRPr lang="ko-KR" altLang="en-US" sz="1713" dirty="0"/>
              </a:p>
            </p:txBody>
          </p:sp>
          <p:sp>
            <p:nvSpPr>
              <p:cNvPr id="30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3" name="그룹 292"/>
            <p:cNvGrpSpPr/>
            <p:nvPr/>
          </p:nvGrpSpPr>
          <p:grpSpPr>
            <a:xfrm>
              <a:off x="4439816" y="566124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0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4" name="그룹 293"/>
            <p:cNvGrpSpPr/>
            <p:nvPr/>
          </p:nvGrpSpPr>
          <p:grpSpPr>
            <a:xfrm>
              <a:off x="6457627" y="565966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29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17</a:t>
                </a:r>
                <a:endParaRPr lang="ko-KR" altLang="en-US" sz="1713" dirty="0"/>
              </a:p>
            </p:txBody>
          </p:sp>
          <p:sp>
            <p:nvSpPr>
              <p:cNvPr id="29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</p:grpSp>
      <p:grpSp>
        <p:nvGrpSpPr>
          <p:cNvPr id="208" name="그룹 207"/>
          <p:cNvGrpSpPr/>
          <p:nvPr/>
        </p:nvGrpSpPr>
        <p:grpSpPr>
          <a:xfrm>
            <a:off x="7685700" y="1133384"/>
            <a:ext cx="2466275" cy="8631956"/>
            <a:chOff x="9120334" y="908721"/>
            <a:chExt cx="1440161" cy="5040558"/>
          </a:xfrm>
        </p:grpSpPr>
        <p:sp>
          <p:nvSpPr>
            <p:cNvPr id="209" name="사각형: 둥근 모서리 324">
              <a:extLst>
                <a:ext uri="{FF2B5EF4-FFF2-40B4-BE49-F238E27FC236}">
                  <a16:creationId xmlns:a16="http://schemas.microsoft.com/office/drawing/2014/main" xmlns="" id="{60B8C30B-6E0A-4411-BEBE-375D7A3577E1}"/>
                </a:ext>
              </a:extLst>
            </p:cNvPr>
            <p:cNvSpPr/>
            <p:nvPr/>
          </p:nvSpPr>
          <p:spPr>
            <a:xfrm>
              <a:off x="9120334" y="908721"/>
              <a:ext cx="1440161" cy="5040558"/>
            </a:xfrm>
            <a:prstGeom prst="roundRect">
              <a:avLst>
                <a:gd name="adj" fmla="val 10429"/>
              </a:avLst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xmlns="" id="{030F703D-53BA-4F00-8C3C-A22241B44C40}"/>
                </a:ext>
              </a:extLst>
            </p:cNvPr>
            <p:cNvGrpSpPr/>
            <p:nvPr/>
          </p:nvGrpSpPr>
          <p:grpSpPr>
            <a:xfrm>
              <a:off x="9264351" y="1051913"/>
              <a:ext cx="1152129" cy="4609335"/>
              <a:chOff x="11211263" y="2852936"/>
              <a:chExt cx="579381" cy="2317937"/>
            </a:xfrm>
          </p:grpSpPr>
          <p:sp>
            <p:nvSpPr>
              <p:cNvPr id="214" name="Rectangle 960">
                <a:extLst>
                  <a:ext uri="{FF2B5EF4-FFF2-40B4-BE49-F238E27FC236}">
                    <a16:creationId xmlns:a16="http://schemas.microsoft.com/office/drawing/2014/main" xmlns="" id="{2C33AA76-B0FE-4772-B0F5-593D4A080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4592" y="2852936"/>
                <a:ext cx="144463" cy="714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15" name="사각형: 둥근 모서리 333">
                <a:extLst>
                  <a:ext uri="{FF2B5EF4-FFF2-40B4-BE49-F238E27FC236}">
                    <a16:creationId xmlns:a16="http://schemas.microsoft.com/office/drawing/2014/main" xmlns="" id="{1267E30F-27AE-44FB-89BF-F538207AD376}"/>
                  </a:ext>
                </a:extLst>
              </p:cNvPr>
              <p:cNvSpPr/>
              <p:nvPr/>
            </p:nvSpPr>
            <p:spPr>
              <a:xfrm>
                <a:off x="11211263" y="2925772"/>
                <a:ext cx="579381" cy="2245101"/>
              </a:xfrm>
              <a:prstGeom prst="roundRect">
                <a:avLst>
                  <a:gd name="adj" fmla="val 92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  <p:cxnSp>
          <p:nvCxnSpPr>
            <p:cNvPr id="211" name="직선 연결선 210"/>
            <p:cNvCxnSpPr/>
            <p:nvPr/>
          </p:nvCxnSpPr>
          <p:spPr>
            <a:xfrm>
              <a:off x="9696400" y="5373216"/>
              <a:ext cx="2880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직선 연결선 211"/>
            <p:cNvCxnSpPr/>
            <p:nvPr/>
          </p:nvCxnSpPr>
          <p:spPr>
            <a:xfrm>
              <a:off x="9696400" y="1556792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직선 연결선 212"/>
            <p:cNvCxnSpPr/>
            <p:nvPr/>
          </p:nvCxnSpPr>
          <p:spPr>
            <a:xfrm flipV="1">
              <a:off x="9840416" y="1412776"/>
              <a:ext cx="0" cy="22135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그룹 217"/>
          <p:cNvGrpSpPr/>
          <p:nvPr/>
        </p:nvGrpSpPr>
        <p:grpSpPr>
          <a:xfrm rot="8100000">
            <a:off x="3412173" y="1298875"/>
            <a:ext cx="1395406" cy="1395406"/>
            <a:chOff x="5196383" y="3981375"/>
            <a:chExt cx="407418" cy="407418"/>
          </a:xfrm>
        </p:grpSpPr>
        <p:sp>
          <p:nvSpPr>
            <p:cNvPr id="219" name="타원 218"/>
            <p:cNvSpPr/>
            <p:nvPr/>
          </p:nvSpPr>
          <p:spPr>
            <a:xfrm>
              <a:off x="5220072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20" name="타원 219"/>
            <p:cNvSpPr/>
            <p:nvPr/>
          </p:nvSpPr>
          <p:spPr>
            <a:xfrm>
              <a:off x="5364088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21" name="타원 220"/>
            <p:cNvSpPr/>
            <p:nvPr/>
          </p:nvSpPr>
          <p:spPr>
            <a:xfrm>
              <a:off x="5196383" y="3981375"/>
              <a:ext cx="407418" cy="407418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3768" b="1" dirty="0"/>
                <a:t>331</a:t>
              </a:r>
              <a:endParaRPr lang="ko-KR" altLang="en-US" sz="3768" b="1" dirty="0"/>
            </a:p>
          </p:txBody>
        </p:sp>
      </p:grpSp>
      <p:cxnSp>
        <p:nvCxnSpPr>
          <p:cNvPr id="217" name="구부러진 연결선 216"/>
          <p:cNvCxnSpPr/>
          <p:nvPr/>
        </p:nvCxnSpPr>
        <p:spPr>
          <a:xfrm rot="16200000" flipV="1">
            <a:off x="5433583" y="5110874"/>
            <a:ext cx="4070001" cy="2771567"/>
          </a:xfrm>
          <a:prstGeom prst="curvedConnector2">
            <a:avLst/>
          </a:prstGeom>
          <a:ln w="1524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타원 251"/>
          <p:cNvSpPr/>
          <p:nvPr/>
        </p:nvSpPr>
        <p:spPr>
          <a:xfrm>
            <a:off x="4048350" y="1441906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sp>
        <p:nvSpPr>
          <p:cNvPr id="253" name="타원 252"/>
          <p:cNvSpPr/>
          <p:nvPr/>
        </p:nvSpPr>
        <p:spPr>
          <a:xfrm>
            <a:off x="4048350" y="2428306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grpSp>
        <p:nvGrpSpPr>
          <p:cNvPr id="254" name="그룹 253"/>
          <p:cNvGrpSpPr/>
          <p:nvPr/>
        </p:nvGrpSpPr>
        <p:grpSpPr>
          <a:xfrm rot="-2700000">
            <a:off x="3406037" y="2781373"/>
            <a:ext cx="1407685" cy="1407685"/>
            <a:chOff x="5194591" y="3979583"/>
            <a:chExt cx="411003" cy="411003"/>
          </a:xfrm>
        </p:grpSpPr>
        <p:sp>
          <p:nvSpPr>
            <p:cNvPr id="255" name="타원 254"/>
            <p:cNvSpPr/>
            <p:nvPr/>
          </p:nvSpPr>
          <p:spPr>
            <a:xfrm>
              <a:off x="5220072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56" name="타원 255"/>
            <p:cNvSpPr/>
            <p:nvPr/>
          </p:nvSpPr>
          <p:spPr>
            <a:xfrm>
              <a:off x="5364088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57" name="타원 256"/>
            <p:cNvSpPr/>
            <p:nvPr/>
          </p:nvSpPr>
          <p:spPr>
            <a:xfrm>
              <a:off x="5194591" y="3979583"/>
              <a:ext cx="411003" cy="411003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3768" b="1" dirty="0"/>
                <a:t>331</a:t>
              </a:r>
              <a:endParaRPr lang="ko-KR" altLang="en-US" sz="3768" b="1" dirty="0"/>
            </a:p>
          </p:txBody>
        </p:sp>
      </p:grpSp>
      <p:sp>
        <p:nvSpPr>
          <p:cNvPr id="258" name="타원 257"/>
          <p:cNvSpPr/>
          <p:nvPr/>
        </p:nvSpPr>
        <p:spPr>
          <a:xfrm>
            <a:off x="4048350" y="2930544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sp>
        <p:nvSpPr>
          <p:cNvPr id="465" name="타원 464"/>
          <p:cNvSpPr/>
          <p:nvPr/>
        </p:nvSpPr>
        <p:spPr>
          <a:xfrm>
            <a:off x="4048350" y="3916944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grpSp>
        <p:nvGrpSpPr>
          <p:cNvPr id="4" name="그룹 3"/>
          <p:cNvGrpSpPr/>
          <p:nvPr/>
        </p:nvGrpSpPr>
        <p:grpSpPr>
          <a:xfrm>
            <a:off x="4726501" y="3353056"/>
            <a:ext cx="748559" cy="1233137"/>
            <a:chOff x="2064000" y="837000"/>
            <a:chExt cx="874229" cy="1440160"/>
          </a:xfrm>
        </p:grpSpPr>
        <p:sp>
          <p:nvSpPr>
            <p:cNvPr id="468" name="타원 467">
              <a:extLst>
                <a:ext uri="{FF2B5EF4-FFF2-40B4-BE49-F238E27FC236}">
                  <a16:creationId xmlns:a16="http://schemas.microsoft.com/office/drawing/2014/main" xmlns="" id="{5F0D674F-E5D4-4FFC-83DF-C6AE07733772}"/>
                </a:ext>
              </a:extLst>
            </p:cNvPr>
            <p:cNvSpPr/>
            <p:nvPr/>
          </p:nvSpPr>
          <p:spPr>
            <a:xfrm>
              <a:off x="2352048" y="837000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469" name="타원 468">
              <a:extLst>
                <a:ext uri="{FF2B5EF4-FFF2-40B4-BE49-F238E27FC236}">
                  <a16:creationId xmlns:a16="http://schemas.microsoft.com/office/drawing/2014/main" xmlns="" id="{F337E895-B6B0-452C-BBA6-9253C4D7BB05}"/>
                </a:ext>
              </a:extLst>
            </p:cNvPr>
            <p:cNvSpPr/>
            <p:nvPr/>
          </p:nvSpPr>
          <p:spPr>
            <a:xfrm>
              <a:off x="2352048" y="198912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470" name="직사각형 469"/>
            <p:cNvSpPr/>
            <p:nvPr/>
          </p:nvSpPr>
          <p:spPr>
            <a:xfrm>
              <a:off x="2460060" y="945012"/>
              <a:ext cx="72008" cy="4680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471" name="직사각형 470"/>
            <p:cNvSpPr/>
            <p:nvPr/>
          </p:nvSpPr>
          <p:spPr>
            <a:xfrm>
              <a:off x="2460060" y="1773104"/>
              <a:ext cx="72008" cy="3960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466" name="현 465">
              <a:extLst>
                <a:ext uri="{FF2B5EF4-FFF2-40B4-BE49-F238E27FC236}">
                  <a16:creationId xmlns:a16="http://schemas.microsoft.com/office/drawing/2014/main" xmlns="" id="{8C8E6503-95FA-41D4-84C7-2E45233BBBE8}"/>
                </a:ext>
              </a:extLst>
            </p:cNvPr>
            <p:cNvSpPr/>
            <p:nvPr/>
          </p:nvSpPr>
          <p:spPr>
            <a:xfrm>
              <a:off x="2064000" y="1125000"/>
              <a:ext cx="874229" cy="864000"/>
            </a:xfrm>
            <a:prstGeom prst="chord">
              <a:avLst>
                <a:gd name="adj1" fmla="val 3895909"/>
                <a:gd name="adj2" fmla="val 17679631"/>
              </a:avLst>
            </a:prstGeom>
            <a:solidFill>
              <a:srgbClr val="5F5F5F"/>
            </a:solidFill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</p:grpSp>
      <p:sp>
        <p:nvSpPr>
          <p:cNvPr id="508" name="제목 1410"/>
          <p:cNvSpPr txBox="1">
            <a:spLocks/>
          </p:cNvSpPr>
          <p:nvPr/>
        </p:nvSpPr>
        <p:spPr>
          <a:xfrm>
            <a:off x="395700" y="1367656"/>
            <a:ext cx="2897550" cy="2005650"/>
          </a:xfrm>
          <a:prstGeom prst="rect">
            <a:avLst/>
          </a:prstGeom>
          <a:solidFill>
            <a:schemeClr val="bg1"/>
          </a:solidFill>
        </p:spPr>
        <p:txBody>
          <a:bodyPr vert="horz" lIns="78296" tIns="39147" rIns="78296" bIns="39147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latinLnBrk="0"/>
            <a:r>
              <a:rPr lang="en-US" altLang="ko-KR" sz="4400" dirty="0">
                <a:latin typeface="+mn-lt"/>
              </a:rPr>
              <a:t>Wireless power transmission</a:t>
            </a:r>
          </a:p>
        </p:txBody>
      </p:sp>
      <p:grpSp>
        <p:nvGrpSpPr>
          <p:cNvPr id="513" name="그룹 512"/>
          <p:cNvGrpSpPr/>
          <p:nvPr/>
        </p:nvGrpSpPr>
        <p:grpSpPr>
          <a:xfrm>
            <a:off x="4849800" y="2243356"/>
            <a:ext cx="493255" cy="863127"/>
            <a:chOff x="5664000" y="1845000"/>
            <a:chExt cx="576064" cy="1008032"/>
          </a:xfrm>
        </p:grpSpPr>
        <p:sp>
          <p:nvSpPr>
            <p:cNvPr id="514" name="타원 513"/>
            <p:cNvSpPr/>
            <p:nvPr/>
          </p:nvSpPr>
          <p:spPr>
            <a:xfrm>
              <a:off x="5664000" y="1845000"/>
              <a:ext cx="576064" cy="576064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515" name="타원 514">
              <a:extLst>
                <a:ext uri="{FF2B5EF4-FFF2-40B4-BE49-F238E27FC236}">
                  <a16:creationId xmlns:a16="http://schemas.microsoft.com/office/drawing/2014/main" xmlns="" id="{5F0D674F-E5D4-4FFC-83DF-C6AE07733772}"/>
                </a:ext>
              </a:extLst>
            </p:cNvPr>
            <p:cNvSpPr/>
            <p:nvPr/>
          </p:nvSpPr>
          <p:spPr>
            <a:xfrm>
              <a:off x="5808000" y="1989000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516" name="타원 515">
              <a:extLst>
                <a:ext uri="{FF2B5EF4-FFF2-40B4-BE49-F238E27FC236}">
                  <a16:creationId xmlns:a16="http://schemas.microsoft.com/office/drawing/2014/main" xmlns="" id="{5F0D674F-E5D4-4FFC-83DF-C6AE07733772}"/>
                </a:ext>
              </a:extLst>
            </p:cNvPr>
            <p:cNvSpPr/>
            <p:nvPr/>
          </p:nvSpPr>
          <p:spPr>
            <a:xfrm>
              <a:off x="5808000" y="2565000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cxnSp>
          <p:nvCxnSpPr>
            <p:cNvPr id="517" name="직선 연결선 516"/>
            <p:cNvCxnSpPr/>
            <p:nvPr/>
          </p:nvCxnSpPr>
          <p:spPr>
            <a:xfrm flipH="1">
              <a:off x="5952000" y="2133000"/>
              <a:ext cx="1" cy="5760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481"/>
            <a:ext cx="3691962" cy="2627832"/>
          </a:xfrm>
          <a:prstGeom prst="rect">
            <a:avLst/>
          </a:prstGeom>
        </p:spPr>
      </p:pic>
      <p:sp>
        <p:nvSpPr>
          <p:cNvPr id="467" name="직사각형 466"/>
          <p:cNvSpPr/>
          <p:nvPr/>
        </p:nvSpPr>
        <p:spPr>
          <a:xfrm>
            <a:off x="107700" y="575656"/>
            <a:ext cx="35127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4400" dirty="0" smtClean="0"/>
              <a:t>Bonus Activity</a:t>
            </a:r>
            <a:endParaRPr lang="en-US" altLang="ko-KR" sz="4400" dirty="0"/>
          </a:p>
        </p:txBody>
      </p:sp>
      <p:grpSp>
        <p:nvGrpSpPr>
          <p:cNvPr id="473" name="그룹 472"/>
          <p:cNvGrpSpPr/>
          <p:nvPr/>
        </p:nvGrpSpPr>
        <p:grpSpPr>
          <a:xfrm>
            <a:off x="7665150" y="2365756"/>
            <a:ext cx="2774250" cy="739800"/>
            <a:chOff x="911424" y="2276872"/>
            <a:chExt cx="1620180" cy="432048"/>
          </a:xfrm>
        </p:grpSpPr>
        <p:cxnSp>
          <p:nvCxnSpPr>
            <p:cNvPr id="474" name="직선 연결선 473"/>
            <p:cNvCxnSpPr/>
            <p:nvPr/>
          </p:nvCxnSpPr>
          <p:spPr>
            <a:xfrm flipH="1">
              <a:off x="1739516" y="2420888"/>
              <a:ext cx="792088" cy="0"/>
            </a:xfrm>
            <a:prstGeom prst="line">
              <a:avLst/>
            </a:prstGeom>
            <a:ln w="1016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직선 연결선 474"/>
            <p:cNvCxnSpPr/>
            <p:nvPr/>
          </p:nvCxnSpPr>
          <p:spPr>
            <a:xfrm flipH="1">
              <a:off x="1055440" y="2708920"/>
              <a:ext cx="1476164" cy="0"/>
            </a:xfrm>
            <a:prstGeom prst="line">
              <a:avLst/>
            </a:prstGeom>
            <a:ln w="1016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원호 475"/>
            <p:cNvSpPr/>
            <p:nvPr/>
          </p:nvSpPr>
          <p:spPr>
            <a:xfrm>
              <a:off x="911424" y="2420888"/>
              <a:ext cx="288032" cy="288000"/>
            </a:xfrm>
            <a:prstGeom prst="arc">
              <a:avLst>
                <a:gd name="adj1" fmla="val 5064001"/>
                <a:gd name="adj2" fmla="val 16287504"/>
              </a:avLst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grpSp>
          <p:nvGrpSpPr>
            <p:cNvPr id="477" name="그룹 476">
              <a:extLst>
                <a:ext uri="{FF2B5EF4-FFF2-40B4-BE49-F238E27FC236}">
                  <a16:creationId xmlns="" xmlns:a16="http://schemas.microsoft.com/office/drawing/2014/main" id="{01770B48-E4C2-41B1-8BC3-D59089076D8D}"/>
                </a:ext>
              </a:extLst>
            </p:cNvPr>
            <p:cNvGrpSpPr/>
            <p:nvPr/>
          </p:nvGrpSpPr>
          <p:grpSpPr>
            <a:xfrm rot="16200000">
              <a:off x="1343086" y="1989226"/>
              <a:ext cx="288804" cy="864096"/>
              <a:chOff x="7752184" y="4149080"/>
              <a:chExt cx="288804" cy="864096"/>
            </a:xfrm>
          </p:grpSpPr>
          <p:sp>
            <p:nvSpPr>
              <p:cNvPr id="478" name="자유형 38">
                <a:extLst>
                  <a:ext uri="{FF2B5EF4-FFF2-40B4-BE49-F238E27FC236}">
                    <a16:creationId xmlns="" xmlns:a16="http://schemas.microsoft.com/office/drawing/2014/main" id="{08E4F2ED-EEB0-4C49-8325-4B148216CEC7}"/>
                  </a:ext>
                </a:extLst>
              </p:cNvPr>
              <p:cNvSpPr/>
              <p:nvPr/>
            </p:nvSpPr>
            <p:spPr>
              <a:xfrm>
                <a:off x="7752184" y="4149080"/>
                <a:ext cx="288032" cy="864096"/>
              </a:xfrm>
              <a:custGeom>
                <a:avLst/>
                <a:gdLst>
                  <a:gd name="connsiteX0" fmla="*/ 155051 w 289295"/>
                  <a:gd name="connsiteY0" fmla="*/ 1368 h 870577"/>
                  <a:gd name="connsiteX1" fmla="*/ 5032 w 289295"/>
                  <a:gd name="connsiteY1" fmla="*/ 163293 h 870577"/>
                  <a:gd name="connsiteX2" fmla="*/ 35988 w 289295"/>
                  <a:gd name="connsiteY2" fmla="*/ 270449 h 870577"/>
                  <a:gd name="connsiteX3" fmla="*/ 40751 w 289295"/>
                  <a:gd name="connsiteY3" fmla="*/ 613349 h 870577"/>
                  <a:gd name="connsiteX4" fmla="*/ 152670 w 289295"/>
                  <a:gd name="connsiteY4" fmla="*/ 870524 h 870577"/>
                  <a:gd name="connsiteX5" fmla="*/ 274113 w 289295"/>
                  <a:gd name="connsiteY5" fmla="*/ 632399 h 870577"/>
                  <a:gd name="connsiteX6" fmla="*/ 276495 w 289295"/>
                  <a:gd name="connsiteY6" fmla="*/ 260924 h 870577"/>
                  <a:gd name="connsiteX7" fmla="*/ 155051 w 289295"/>
                  <a:gd name="connsiteY7" fmla="*/ 1368 h 870577"/>
                  <a:gd name="connsiteX0" fmla="*/ 131320 w 265564"/>
                  <a:gd name="connsiteY0" fmla="*/ 0 h 869209"/>
                  <a:gd name="connsiteX1" fmla="*/ 12257 w 265564"/>
                  <a:gd name="connsiteY1" fmla="*/ 269081 h 869209"/>
                  <a:gd name="connsiteX2" fmla="*/ 17020 w 265564"/>
                  <a:gd name="connsiteY2" fmla="*/ 611981 h 869209"/>
                  <a:gd name="connsiteX3" fmla="*/ 128939 w 265564"/>
                  <a:gd name="connsiteY3" fmla="*/ 869156 h 869209"/>
                  <a:gd name="connsiteX4" fmla="*/ 250382 w 265564"/>
                  <a:gd name="connsiteY4" fmla="*/ 631031 h 869209"/>
                  <a:gd name="connsiteX5" fmla="*/ 252764 w 265564"/>
                  <a:gd name="connsiteY5" fmla="*/ 259556 h 869209"/>
                  <a:gd name="connsiteX6" fmla="*/ 131320 w 265564"/>
                  <a:gd name="connsiteY6" fmla="*/ 0 h 869209"/>
                  <a:gd name="connsiteX0" fmla="*/ 124378 w 258622"/>
                  <a:gd name="connsiteY0" fmla="*/ 0 h 869209"/>
                  <a:gd name="connsiteX1" fmla="*/ 5315 w 258622"/>
                  <a:gd name="connsiteY1" fmla="*/ 269081 h 869209"/>
                  <a:gd name="connsiteX2" fmla="*/ 10078 w 258622"/>
                  <a:gd name="connsiteY2" fmla="*/ 611981 h 869209"/>
                  <a:gd name="connsiteX3" fmla="*/ 121997 w 258622"/>
                  <a:gd name="connsiteY3" fmla="*/ 869156 h 869209"/>
                  <a:gd name="connsiteX4" fmla="*/ 243440 w 258622"/>
                  <a:gd name="connsiteY4" fmla="*/ 631031 h 869209"/>
                  <a:gd name="connsiteX5" fmla="*/ 245822 w 258622"/>
                  <a:gd name="connsiteY5" fmla="*/ 259556 h 869209"/>
                  <a:gd name="connsiteX6" fmla="*/ 124378 w 258622"/>
                  <a:gd name="connsiteY6" fmla="*/ 0 h 869209"/>
                  <a:gd name="connsiteX0" fmla="*/ 124378 w 258622"/>
                  <a:gd name="connsiteY0" fmla="*/ 0 h 869209"/>
                  <a:gd name="connsiteX1" fmla="*/ 5315 w 258622"/>
                  <a:gd name="connsiteY1" fmla="*/ 269081 h 869209"/>
                  <a:gd name="connsiteX2" fmla="*/ 10078 w 258622"/>
                  <a:gd name="connsiteY2" fmla="*/ 611981 h 869209"/>
                  <a:gd name="connsiteX3" fmla="*/ 121997 w 258622"/>
                  <a:gd name="connsiteY3" fmla="*/ 869156 h 869209"/>
                  <a:gd name="connsiteX4" fmla="*/ 243440 w 258622"/>
                  <a:gd name="connsiteY4" fmla="*/ 631031 h 869209"/>
                  <a:gd name="connsiteX5" fmla="*/ 245822 w 258622"/>
                  <a:gd name="connsiteY5" fmla="*/ 259556 h 869209"/>
                  <a:gd name="connsiteX6" fmla="*/ 124378 w 258622"/>
                  <a:gd name="connsiteY6" fmla="*/ 0 h 869209"/>
                  <a:gd name="connsiteX0" fmla="*/ 143448 w 277692"/>
                  <a:gd name="connsiteY0" fmla="*/ 0 h 869209"/>
                  <a:gd name="connsiteX1" fmla="*/ 24385 w 277692"/>
                  <a:gd name="connsiteY1" fmla="*/ 269081 h 869209"/>
                  <a:gd name="connsiteX2" fmla="*/ 29148 w 277692"/>
                  <a:gd name="connsiteY2" fmla="*/ 611981 h 869209"/>
                  <a:gd name="connsiteX3" fmla="*/ 141067 w 277692"/>
                  <a:gd name="connsiteY3" fmla="*/ 869156 h 869209"/>
                  <a:gd name="connsiteX4" fmla="*/ 262510 w 277692"/>
                  <a:gd name="connsiteY4" fmla="*/ 631031 h 869209"/>
                  <a:gd name="connsiteX5" fmla="*/ 264892 w 277692"/>
                  <a:gd name="connsiteY5" fmla="*/ 259556 h 869209"/>
                  <a:gd name="connsiteX6" fmla="*/ 143448 w 277692"/>
                  <a:gd name="connsiteY6" fmla="*/ 0 h 869209"/>
                  <a:gd name="connsiteX0" fmla="*/ 143448 w 277692"/>
                  <a:gd name="connsiteY0" fmla="*/ 12 h 869221"/>
                  <a:gd name="connsiteX1" fmla="*/ 24385 w 277692"/>
                  <a:gd name="connsiteY1" fmla="*/ 269093 h 869221"/>
                  <a:gd name="connsiteX2" fmla="*/ 29148 w 277692"/>
                  <a:gd name="connsiteY2" fmla="*/ 611993 h 869221"/>
                  <a:gd name="connsiteX3" fmla="*/ 141067 w 277692"/>
                  <a:gd name="connsiteY3" fmla="*/ 869168 h 869221"/>
                  <a:gd name="connsiteX4" fmla="*/ 262510 w 277692"/>
                  <a:gd name="connsiteY4" fmla="*/ 631043 h 869221"/>
                  <a:gd name="connsiteX5" fmla="*/ 264892 w 277692"/>
                  <a:gd name="connsiteY5" fmla="*/ 259568 h 869221"/>
                  <a:gd name="connsiteX6" fmla="*/ 143448 w 277692"/>
                  <a:gd name="connsiteY6" fmla="*/ 12 h 869221"/>
                  <a:gd name="connsiteX0" fmla="*/ 152912 w 287156"/>
                  <a:gd name="connsiteY0" fmla="*/ 6 h 869215"/>
                  <a:gd name="connsiteX1" fmla="*/ 33849 w 287156"/>
                  <a:gd name="connsiteY1" fmla="*/ 269087 h 869215"/>
                  <a:gd name="connsiteX2" fmla="*/ 38612 w 287156"/>
                  <a:gd name="connsiteY2" fmla="*/ 611987 h 869215"/>
                  <a:gd name="connsiteX3" fmla="*/ 150531 w 287156"/>
                  <a:gd name="connsiteY3" fmla="*/ 869162 h 869215"/>
                  <a:gd name="connsiteX4" fmla="*/ 271974 w 287156"/>
                  <a:gd name="connsiteY4" fmla="*/ 631037 h 869215"/>
                  <a:gd name="connsiteX5" fmla="*/ 274356 w 287156"/>
                  <a:gd name="connsiteY5" fmla="*/ 259562 h 869215"/>
                  <a:gd name="connsiteX6" fmla="*/ 152912 w 287156"/>
                  <a:gd name="connsiteY6" fmla="*/ 6 h 869215"/>
                  <a:gd name="connsiteX0" fmla="*/ 152912 w 287156"/>
                  <a:gd name="connsiteY0" fmla="*/ 6 h 869215"/>
                  <a:gd name="connsiteX1" fmla="*/ 33849 w 287156"/>
                  <a:gd name="connsiteY1" fmla="*/ 269087 h 869215"/>
                  <a:gd name="connsiteX2" fmla="*/ 38612 w 287156"/>
                  <a:gd name="connsiteY2" fmla="*/ 611987 h 869215"/>
                  <a:gd name="connsiteX3" fmla="*/ 150531 w 287156"/>
                  <a:gd name="connsiteY3" fmla="*/ 869162 h 869215"/>
                  <a:gd name="connsiteX4" fmla="*/ 271974 w 287156"/>
                  <a:gd name="connsiteY4" fmla="*/ 631037 h 869215"/>
                  <a:gd name="connsiteX5" fmla="*/ 274356 w 287156"/>
                  <a:gd name="connsiteY5" fmla="*/ 259562 h 869215"/>
                  <a:gd name="connsiteX6" fmla="*/ 152912 w 287156"/>
                  <a:gd name="connsiteY6" fmla="*/ 6 h 869215"/>
                  <a:gd name="connsiteX0" fmla="*/ 142642 w 276886"/>
                  <a:gd name="connsiteY0" fmla="*/ 4 h 869213"/>
                  <a:gd name="connsiteX1" fmla="*/ 23579 w 276886"/>
                  <a:gd name="connsiteY1" fmla="*/ 269085 h 869213"/>
                  <a:gd name="connsiteX2" fmla="*/ 28342 w 276886"/>
                  <a:gd name="connsiteY2" fmla="*/ 611985 h 869213"/>
                  <a:gd name="connsiteX3" fmla="*/ 140261 w 276886"/>
                  <a:gd name="connsiteY3" fmla="*/ 869160 h 869213"/>
                  <a:gd name="connsiteX4" fmla="*/ 261704 w 276886"/>
                  <a:gd name="connsiteY4" fmla="*/ 631035 h 869213"/>
                  <a:gd name="connsiteX5" fmla="*/ 264086 w 276886"/>
                  <a:gd name="connsiteY5" fmla="*/ 259560 h 869213"/>
                  <a:gd name="connsiteX6" fmla="*/ 142642 w 276886"/>
                  <a:gd name="connsiteY6" fmla="*/ 4 h 869213"/>
                  <a:gd name="connsiteX0" fmla="*/ 142642 w 276886"/>
                  <a:gd name="connsiteY0" fmla="*/ 4 h 869213"/>
                  <a:gd name="connsiteX1" fmla="*/ 23579 w 276886"/>
                  <a:gd name="connsiteY1" fmla="*/ 269085 h 869213"/>
                  <a:gd name="connsiteX2" fmla="*/ 28342 w 276886"/>
                  <a:gd name="connsiteY2" fmla="*/ 611985 h 869213"/>
                  <a:gd name="connsiteX3" fmla="*/ 140261 w 276886"/>
                  <a:gd name="connsiteY3" fmla="*/ 869160 h 869213"/>
                  <a:gd name="connsiteX4" fmla="*/ 261704 w 276886"/>
                  <a:gd name="connsiteY4" fmla="*/ 631035 h 869213"/>
                  <a:gd name="connsiteX5" fmla="*/ 264086 w 276886"/>
                  <a:gd name="connsiteY5" fmla="*/ 259560 h 869213"/>
                  <a:gd name="connsiteX6" fmla="*/ 142642 w 276886"/>
                  <a:gd name="connsiteY6" fmla="*/ 4 h 869213"/>
                  <a:gd name="connsiteX0" fmla="*/ 142642 w 271537"/>
                  <a:gd name="connsiteY0" fmla="*/ 4 h 869213"/>
                  <a:gd name="connsiteX1" fmla="*/ 23579 w 271537"/>
                  <a:gd name="connsiteY1" fmla="*/ 269085 h 869213"/>
                  <a:gd name="connsiteX2" fmla="*/ 28342 w 271537"/>
                  <a:gd name="connsiteY2" fmla="*/ 611985 h 869213"/>
                  <a:gd name="connsiteX3" fmla="*/ 140261 w 271537"/>
                  <a:gd name="connsiteY3" fmla="*/ 869160 h 869213"/>
                  <a:gd name="connsiteX4" fmla="*/ 261704 w 271537"/>
                  <a:gd name="connsiteY4" fmla="*/ 631035 h 869213"/>
                  <a:gd name="connsiteX5" fmla="*/ 264086 w 271537"/>
                  <a:gd name="connsiteY5" fmla="*/ 259560 h 869213"/>
                  <a:gd name="connsiteX6" fmla="*/ 142642 w 271537"/>
                  <a:gd name="connsiteY6" fmla="*/ 4 h 869213"/>
                  <a:gd name="connsiteX0" fmla="*/ 142642 w 296467"/>
                  <a:gd name="connsiteY0" fmla="*/ 4 h 869213"/>
                  <a:gd name="connsiteX1" fmla="*/ 23579 w 296467"/>
                  <a:gd name="connsiteY1" fmla="*/ 269085 h 869213"/>
                  <a:gd name="connsiteX2" fmla="*/ 28342 w 296467"/>
                  <a:gd name="connsiteY2" fmla="*/ 611985 h 869213"/>
                  <a:gd name="connsiteX3" fmla="*/ 140261 w 296467"/>
                  <a:gd name="connsiteY3" fmla="*/ 869160 h 869213"/>
                  <a:gd name="connsiteX4" fmla="*/ 261704 w 296467"/>
                  <a:gd name="connsiteY4" fmla="*/ 631035 h 869213"/>
                  <a:gd name="connsiteX5" fmla="*/ 264086 w 296467"/>
                  <a:gd name="connsiteY5" fmla="*/ 259560 h 869213"/>
                  <a:gd name="connsiteX6" fmla="*/ 142642 w 296467"/>
                  <a:gd name="connsiteY6" fmla="*/ 4 h 869213"/>
                  <a:gd name="connsiteX0" fmla="*/ 142642 w 296467"/>
                  <a:gd name="connsiteY0" fmla="*/ 4 h 869163"/>
                  <a:gd name="connsiteX1" fmla="*/ 23579 w 296467"/>
                  <a:gd name="connsiteY1" fmla="*/ 269085 h 869163"/>
                  <a:gd name="connsiteX2" fmla="*/ 28342 w 296467"/>
                  <a:gd name="connsiteY2" fmla="*/ 611985 h 869163"/>
                  <a:gd name="connsiteX3" fmla="*/ 140261 w 296467"/>
                  <a:gd name="connsiteY3" fmla="*/ 869160 h 869163"/>
                  <a:gd name="connsiteX4" fmla="*/ 261704 w 296467"/>
                  <a:gd name="connsiteY4" fmla="*/ 631035 h 869163"/>
                  <a:gd name="connsiteX5" fmla="*/ 264086 w 296467"/>
                  <a:gd name="connsiteY5" fmla="*/ 259560 h 869163"/>
                  <a:gd name="connsiteX6" fmla="*/ 142642 w 296467"/>
                  <a:gd name="connsiteY6" fmla="*/ 4 h 869163"/>
                  <a:gd name="connsiteX0" fmla="*/ 142642 w 296467"/>
                  <a:gd name="connsiteY0" fmla="*/ 4 h 869163"/>
                  <a:gd name="connsiteX1" fmla="*/ 23579 w 296467"/>
                  <a:gd name="connsiteY1" fmla="*/ 269085 h 869163"/>
                  <a:gd name="connsiteX2" fmla="*/ 28342 w 296467"/>
                  <a:gd name="connsiteY2" fmla="*/ 611985 h 869163"/>
                  <a:gd name="connsiteX3" fmla="*/ 140261 w 296467"/>
                  <a:gd name="connsiteY3" fmla="*/ 869160 h 869163"/>
                  <a:gd name="connsiteX4" fmla="*/ 261704 w 296467"/>
                  <a:gd name="connsiteY4" fmla="*/ 631035 h 869163"/>
                  <a:gd name="connsiteX5" fmla="*/ 264086 w 296467"/>
                  <a:gd name="connsiteY5" fmla="*/ 259560 h 869163"/>
                  <a:gd name="connsiteX6" fmla="*/ 142642 w 296467"/>
                  <a:gd name="connsiteY6" fmla="*/ 4 h 869163"/>
                  <a:gd name="connsiteX0" fmla="*/ 142642 w 296467"/>
                  <a:gd name="connsiteY0" fmla="*/ 4 h 869163"/>
                  <a:gd name="connsiteX1" fmla="*/ 23579 w 296467"/>
                  <a:gd name="connsiteY1" fmla="*/ 269085 h 869163"/>
                  <a:gd name="connsiteX2" fmla="*/ 28342 w 296467"/>
                  <a:gd name="connsiteY2" fmla="*/ 611985 h 869163"/>
                  <a:gd name="connsiteX3" fmla="*/ 140261 w 296467"/>
                  <a:gd name="connsiteY3" fmla="*/ 869160 h 869163"/>
                  <a:gd name="connsiteX4" fmla="*/ 261704 w 296467"/>
                  <a:gd name="connsiteY4" fmla="*/ 631035 h 869163"/>
                  <a:gd name="connsiteX5" fmla="*/ 264086 w 296467"/>
                  <a:gd name="connsiteY5" fmla="*/ 259560 h 869163"/>
                  <a:gd name="connsiteX6" fmla="*/ 142642 w 296467"/>
                  <a:gd name="connsiteY6" fmla="*/ 4 h 869163"/>
                  <a:gd name="connsiteX0" fmla="*/ 142642 w 296467"/>
                  <a:gd name="connsiteY0" fmla="*/ 4 h 869163"/>
                  <a:gd name="connsiteX1" fmla="*/ 23579 w 296467"/>
                  <a:gd name="connsiteY1" fmla="*/ 269085 h 869163"/>
                  <a:gd name="connsiteX2" fmla="*/ 28342 w 296467"/>
                  <a:gd name="connsiteY2" fmla="*/ 611985 h 869163"/>
                  <a:gd name="connsiteX3" fmla="*/ 140261 w 296467"/>
                  <a:gd name="connsiteY3" fmla="*/ 869160 h 869163"/>
                  <a:gd name="connsiteX4" fmla="*/ 261704 w 296467"/>
                  <a:gd name="connsiteY4" fmla="*/ 631035 h 869163"/>
                  <a:gd name="connsiteX5" fmla="*/ 264086 w 296467"/>
                  <a:gd name="connsiteY5" fmla="*/ 259560 h 869163"/>
                  <a:gd name="connsiteX6" fmla="*/ 142642 w 296467"/>
                  <a:gd name="connsiteY6" fmla="*/ 4 h 869163"/>
                  <a:gd name="connsiteX0" fmla="*/ 142642 w 296467"/>
                  <a:gd name="connsiteY0" fmla="*/ 4 h 869162"/>
                  <a:gd name="connsiteX1" fmla="*/ 23579 w 296467"/>
                  <a:gd name="connsiteY1" fmla="*/ 269085 h 869162"/>
                  <a:gd name="connsiteX2" fmla="*/ 28342 w 296467"/>
                  <a:gd name="connsiteY2" fmla="*/ 611985 h 869162"/>
                  <a:gd name="connsiteX3" fmla="*/ 140261 w 296467"/>
                  <a:gd name="connsiteY3" fmla="*/ 869160 h 869162"/>
                  <a:gd name="connsiteX4" fmla="*/ 261704 w 296467"/>
                  <a:gd name="connsiteY4" fmla="*/ 631035 h 869162"/>
                  <a:gd name="connsiteX5" fmla="*/ 264086 w 296467"/>
                  <a:gd name="connsiteY5" fmla="*/ 259560 h 869162"/>
                  <a:gd name="connsiteX6" fmla="*/ 142642 w 296467"/>
                  <a:gd name="connsiteY6" fmla="*/ 4 h 869162"/>
                  <a:gd name="connsiteX0" fmla="*/ 142642 w 296467"/>
                  <a:gd name="connsiteY0" fmla="*/ 4 h 869204"/>
                  <a:gd name="connsiteX1" fmla="*/ 23579 w 296467"/>
                  <a:gd name="connsiteY1" fmla="*/ 269085 h 869204"/>
                  <a:gd name="connsiteX2" fmla="*/ 28342 w 296467"/>
                  <a:gd name="connsiteY2" fmla="*/ 611985 h 869204"/>
                  <a:gd name="connsiteX3" fmla="*/ 140261 w 296467"/>
                  <a:gd name="connsiteY3" fmla="*/ 869160 h 869204"/>
                  <a:gd name="connsiteX4" fmla="*/ 261704 w 296467"/>
                  <a:gd name="connsiteY4" fmla="*/ 631035 h 869204"/>
                  <a:gd name="connsiteX5" fmla="*/ 264086 w 296467"/>
                  <a:gd name="connsiteY5" fmla="*/ 259560 h 869204"/>
                  <a:gd name="connsiteX6" fmla="*/ 142642 w 296467"/>
                  <a:gd name="connsiteY6" fmla="*/ 4 h 869204"/>
                  <a:gd name="connsiteX0" fmla="*/ 142642 w 296467"/>
                  <a:gd name="connsiteY0" fmla="*/ 4 h 869215"/>
                  <a:gd name="connsiteX1" fmla="*/ 23579 w 296467"/>
                  <a:gd name="connsiteY1" fmla="*/ 269085 h 869215"/>
                  <a:gd name="connsiteX2" fmla="*/ 28342 w 296467"/>
                  <a:gd name="connsiteY2" fmla="*/ 611985 h 869215"/>
                  <a:gd name="connsiteX3" fmla="*/ 140261 w 296467"/>
                  <a:gd name="connsiteY3" fmla="*/ 869160 h 869215"/>
                  <a:gd name="connsiteX4" fmla="*/ 261704 w 296467"/>
                  <a:gd name="connsiteY4" fmla="*/ 631035 h 869215"/>
                  <a:gd name="connsiteX5" fmla="*/ 264086 w 296467"/>
                  <a:gd name="connsiteY5" fmla="*/ 259560 h 869215"/>
                  <a:gd name="connsiteX6" fmla="*/ 142642 w 296467"/>
                  <a:gd name="connsiteY6" fmla="*/ 4 h 869215"/>
                  <a:gd name="connsiteX0" fmla="*/ 142642 w 296467"/>
                  <a:gd name="connsiteY0" fmla="*/ 4 h 869204"/>
                  <a:gd name="connsiteX1" fmla="*/ 23579 w 296467"/>
                  <a:gd name="connsiteY1" fmla="*/ 269085 h 869204"/>
                  <a:gd name="connsiteX2" fmla="*/ 28342 w 296467"/>
                  <a:gd name="connsiteY2" fmla="*/ 611985 h 869204"/>
                  <a:gd name="connsiteX3" fmla="*/ 140261 w 296467"/>
                  <a:gd name="connsiteY3" fmla="*/ 869160 h 869204"/>
                  <a:gd name="connsiteX4" fmla="*/ 261704 w 296467"/>
                  <a:gd name="connsiteY4" fmla="*/ 631035 h 869204"/>
                  <a:gd name="connsiteX5" fmla="*/ 264086 w 296467"/>
                  <a:gd name="connsiteY5" fmla="*/ 259560 h 869204"/>
                  <a:gd name="connsiteX6" fmla="*/ 142642 w 296467"/>
                  <a:gd name="connsiteY6" fmla="*/ 4 h 869204"/>
                  <a:gd name="connsiteX0" fmla="*/ 142642 w 296467"/>
                  <a:gd name="connsiteY0" fmla="*/ 4 h 869292"/>
                  <a:gd name="connsiteX1" fmla="*/ 23579 w 296467"/>
                  <a:gd name="connsiteY1" fmla="*/ 269085 h 869292"/>
                  <a:gd name="connsiteX2" fmla="*/ 28342 w 296467"/>
                  <a:gd name="connsiteY2" fmla="*/ 611985 h 869292"/>
                  <a:gd name="connsiteX3" fmla="*/ 140261 w 296467"/>
                  <a:gd name="connsiteY3" fmla="*/ 869160 h 869292"/>
                  <a:gd name="connsiteX4" fmla="*/ 261704 w 296467"/>
                  <a:gd name="connsiteY4" fmla="*/ 631035 h 869292"/>
                  <a:gd name="connsiteX5" fmla="*/ 264086 w 296467"/>
                  <a:gd name="connsiteY5" fmla="*/ 259560 h 869292"/>
                  <a:gd name="connsiteX6" fmla="*/ 142642 w 296467"/>
                  <a:gd name="connsiteY6" fmla="*/ 4 h 869292"/>
                  <a:gd name="connsiteX0" fmla="*/ 142642 w 296467"/>
                  <a:gd name="connsiteY0" fmla="*/ 4 h 869268"/>
                  <a:gd name="connsiteX1" fmla="*/ 23579 w 296467"/>
                  <a:gd name="connsiteY1" fmla="*/ 269085 h 869268"/>
                  <a:gd name="connsiteX2" fmla="*/ 28342 w 296467"/>
                  <a:gd name="connsiteY2" fmla="*/ 611985 h 869268"/>
                  <a:gd name="connsiteX3" fmla="*/ 140261 w 296467"/>
                  <a:gd name="connsiteY3" fmla="*/ 869160 h 869268"/>
                  <a:gd name="connsiteX4" fmla="*/ 261704 w 296467"/>
                  <a:gd name="connsiteY4" fmla="*/ 631035 h 869268"/>
                  <a:gd name="connsiteX5" fmla="*/ 264086 w 296467"/>
                  <a:gd name="connsiteY5" fmla="*/ 259560 h 869268"/>
                  <a:gd name="connsiteX6" fmla="*/ 142642 w 296467"/>
                  <a:gd name="connsiteY6" fmla="*/ 4 h 869268"/>
                  <a:gd name="connsiteX0" fmla="*/ 142642 w 296467"/>
                  <a:gd name="connsiteY0" fmla="*/ 4 h 869268"/>
                  <a:gd name="connsiteX1" fmla="*/ 23579 w 296467"/>
                  <a:gd name="connsiteY1" fmla="*/ 269085 h 869268"/>
                  <a:gd name="connsiteX2" fmla="*/ 28342 w 296467"/>
                  <a:gd name="connsiteY2" fmla="*/ 611985 h 869268"/>
                  <a:gd name="connsiteX3" fmla="*/ 140261 w 296467"/>
                  <a:gd name="connsiteY3" fmla="*/ 869160 h 869268"/>
                  <a:gd name="connsiteX4" fmla="*/ 261704 w 296467"/>
                  <a:gd name="connsiteY4" fmla="*/ 631035 h 869268"/>
                  <a:gd name="connsiteX5" fmla="*/ 264086 w 296467"/>
                  <a:gd name="connsiteY5" fmla="*/ 259560 h 869268"/>
                  <a:gd name="connsiteX6" fmla="*/ 142642 w 296467"/>
                  <a:gd name="connsiteY6" fmla="*/ 4 h 869268"/>
                  <a:gd name="connsiteX0" fmla="*/ 142642 w 296467"/>
                  <a:gd name="connsiteY0" fmla="*/ 4 h 869268"/>
                  <a:gd name="connsiteX1" fmla="*/ 23579 w 296467"/>
                  <a:gd name="connsiteY1" fmla="*/ 269085 h 869268"/>
                  <a:gd name="connsiteX2" fmla="*/ 28342 w 296467"/>
                  <a:gd name="connsiteY2" fmla="*/ 611985 h 869268"/>
                  <a:gd name="connsiteX3" fmla="*/ 140261 w 296467"/>
                  <a:gd name="connsiteY3" fmla="*/ 869160 h 869268"/>
                  <a:gd name="connsiteX4" fmla="*/ 261704 w 296467"/>
                  <a:gd name="connsiteY4" fmla="*/ 631035 h 869268"/>
                  <a:gd name="connsiteX5" fmla="*/ 264086 w 296467"/>
                  <a:gd name="connsiteY5" fmla="*/ 259560 h 869268"/>
                  <a:gd name="connsiteX6" fmla="*/ 142642 w 296467"/>
                  <a:gd name="connsiteY6" fmla="*/ 4 h 869268"/>
                  <a:gd name="connsiteX0" fmla="*/ 142642 w 296467"/>
                  <a:gd name="connsiteY0" fmla="*/ 4 h 869205"/>
                  <a:gd name="connsiteX1" fmla="*/ 23579 w 296467"/>
                  <a:gd name="connsiteY1" fmla="*/ 269085 h 869205"/>
                  <a:gd name="connsiteX2" fmla="*/ 25960 w 296467"/>
                  <a:gd name="connsiteY2" fmla="*/ 609603 h 869205"/>
                  <a:gd name="connsiteX3" fmla="*/ 140261 w 296467"/>
                  <a:gd name="connsiteY3" fmla="*/ 869160 h 869205"/>
                  <a:gd name="connsiteX4" fmla="*/ 261704 w 296467"/>
                  <a:gd name="connsiteY4" fmla="*/ 631035 h 869205"/>
                  <a:gd name="connsiteX5" fmla="*/ 264086 w 296467"/>
                  <a:gd name="connsiteY5" fmla="*/ 259560 h 869205"/>
                  <a:gd name="connsiteX6" fmla="*/ 142642 w 296467"/>
                  <a:gd name="connsiteY6" fmla="*/ 4 h 869205"/>
                  <a:gd name="connsiteX0" fmla="*/ 142642 w 296467"/>
                  <a:gd name="connsiteY0" fmla="*/ 4 h 869165"/>
                  <a:gd name="connsiteX1" fmla="*/ 23579 w 296467"/>
                  <a:gd name="connsiteY1" fmla="*/ 269085 h 869165"/>
                  <a:gd name="connsiteX2" fmla="*/ 25960 w 296467"/>
                  <a:gd name="connsiteY2" fmla="*/ 609603 h 869165"/>
                  <a:gd name="connsiteX3" fmla="*/ 140261 w 296467"/>
                  <a:gd name="connsiteY3" fmla="*/ 869160 h 869165"/>
                  <a:gd name="connsiteX4" fmla="*/ 261704 w 296467"/>
                  <a:gd name="connsiteY4" fmla="*/ 631035 h 869165"/>
                  <a:gd name="connsiteX5" fmla="*/ 264086 w 296467"/>
                  <a:gd name="connsiteY5" fmla="*/ 259560 h 869165"/>
                  <a:gd name="connsiteX6" fmla="*/ 142642 w 296467"/>
                  <a:gd name="connsiteY6" fmla="*/ 4 h 869165"/>
                  <a:gd name="connsiteX0" fmla="*/ 142642 w 296467"/>
                  <a:gd name="connsiteY0" fmla="*/ 4 h 869164"/>
                  <a:gd name="connsiteX1" fmla="*/ 23579 w 296467"/>
                  <a:gd name="connsiteY1" fmla="*/ 269085 h 869164"/>
                  <a:gd name="connsiteX2" fmla="*/ 25960 w 296467"/>
                  <a:gd name="connsiteY2" fmla="*/ 609603 h 869164"/>
                  <a:gd name="connsiteX3" fmla="*/ 140261 w 296467"/>
                  <a:gd name="connsiteY3" fmla="*/ 869160 h 869164"/>
                  <a:gd name="connsiteX4" fmla="*/ 264085 w 296467"/>
                  <a:gd name="connsiteY4" fmla="*/ 602460 h 869164"/>
                  <a:gd name="connsiteX5" fmla="*/ 264086 w 296467"/>
                  <a:gd name="connsiteY5" fmla="*/ 259560 h 869164"/>
                  <a:gd name="connsiteX6" fmla="*/ 142642 w 296467"/>
                  <a:gd name="connsiteY6" fmla="*/ 4 h 869164"/>
                  <a:gd name="connsiteX0" fmla="*/ 142642 w 296467"/>
                  <a:gd name="connsiteY0" fmla="*/ 4 h 869178"/>
                  <a:gd name="connsiteX1" fmla="*/ 23579 w 296467"/>
                  <a:gd name="connsiteY1" fmla="*/ 269085 h 869178"/>
                  <a:gd name="connsiteX2" fmla="*/ 25960 w 296467"/>
                  <a:gd name="connsiteY2" fmla="*/ 588172 h 869178"/>
                  <a:gd name="connsiteX3" fmla="*/ 140261 w 296467"/>
                  <a:gd name="connsiteY3" fmla="*/ 869160 h 869178"/>
                  <a:gd name="connsiteX4" fmla="*/ 264085 w 296467"/>
                  <a:gd name="connsiteY4" fmla="*/ 602460 h 869178"/>
                  <a:gd name="connsiteX5" fmla="*/ 264086 w 296467"/>
                  <a:gd name="connsiteY5" fmla="*/ 259560 h 869178"/>
                  <a:gd name="connsiteX6" fmla="*/ 142642 w 296467"/>
                  <a:gd name="connsiteY6" fmla="*/ 4 h 869178"/>
                  <a:gd name="connsiteX0" fmla="*/ 142642 w 296467"/>
                  <a:gd name="connsiteY0" fmla="*/ 4 h 869160"/>
                  <a:gd name="connsiteX1" fmla="*/ 23579 w 296467"/>
                  <a:gd name="connsiteY1" fmla="*/ 269085 h 869160"/>
                  <a:gd name="connsiteX2" fmla="*/ 25960 w 296467"/>
                  <a:gd name="connsiteY2" fmla="*/ 588172 h 869160"/>
                  <a:gd name="connsiteX3" fmla="*/ 140261 w 296467"/>
                  <a:gd name="connsiteY3" fmla="*/ 869160 h 869160"/>
                  <a:gd name="connsiteX4" fmla="*/ 266466 w 296467"/>
                  <a:gd name="connsiteY4" fmla="*/ 588173 h 869160"/>
                  <a:gd name="connsiteX5" fmla="*/ 264086 w 296467"/>
                  <a:gd name="connsiteY5" fmla="*/ 259560 h 869160"/>
                  <a:gd name="connsiteX6" fmla="*/ 142642 w 296467"/>
                  <a:gd name="connsiteY6" fmla="*/ 4 h 869160"/>
                  <a:gd name="connsiteX0" fmla="*/ 134593 w 281441"/>
                  <a:gd name="connsiteY0" fmla="*/ 1 h 869157"/>
                  <a:gd name="connsiteX1" fmla="*/ 15530 w 281441"/>
                  <a:gd name="connsiteY1" fmla="*/ 269082 h 869157"/>
                  <a:gd name="connsiteX2" fmla="*/ 17911 w 281441"/>
                  <a:gd name="connsiteY2" fmla="*/ 588169 h 869157"/>
                  <a:gd name="connsiteX3" fmla="*/ 132212 w 281441"/>
                  <a:gd name="connsiteY3" fmla="*/ 869157 h 869157"/>
                  <a:gd name="connsiteX4" fmla="*/ 258417 w 281441"/>
                  <a:gd name="connsiteY4" fmla="*/ 588170 h 869157"/>
                  <a:gd name="connsiteX5" fmla="*/ 258418 w 281441"/>
                  <a:gd name="connsiteY5" fmla="*/ 266701 h 869157"/>
                  <a:gd name="connsiteX6" fmla="*/ 134593 w 281441"/>
                  <a:gd name="connsiteY6" fmla="*/ 1 h 869157"/>
                  <a:gd name="connsiteX0" fmla="*/ 130168 w 276943"/>
                  <a:gd name="connsiteY0" fmla="*/ 134 h 869290"/>
                  <a:gd name="connsiteX1" fmla="*/ 15867 w 276943"/>
                  <a:gd name="connsiteY1" fmla="*/ 297790 h 869290"/>
                  <a:gd name="connsiteX2" fmla="*/ 13486 w 276943"/>
                  <a:gd name="connsiteY2" fmla="*/ 588302 h 869290"/>
                  <a:gd name="connsiteX3" fmla="*/ 127787 w 276943"/>
                  <a:gd name="connsiteY3" fmla="*/ 869290 h 869290"/>
                  <a:gd name="connsiteX4" fmla="*/ 253992 w 276943"/>
                  <a:gd name="connsiteY4" fmla="*/ 588303 h 869290"/>
                  <a:gd name="connsiteX5" fmla="*/ 253993 w 276943"/>
                  <a:gd name="connsiteY5" fmla="*/ 266834 h 869290"/>
                  <a:gd name="connsiteX6" fmla="*/ 130168 w 276943"/>
                  <a:gd name="connsiteY6" fmla="*/ 134 h 869290"/>
                  <a:gd name="connsiteX0" fmla="*/ 130168 w 276943"/>
                  <a:gd name="connsiteY0" fmla="*/ 0 h 869156"/>
                  <a:gd name="connsiteX1" fmla="*/ 15867 w 276943"/>
                  <a:gd name="connsiteY1" fmla="*/ 297656 h 869156"/>
                  <a:gd name="connsiteX2" fmla="*/ 13486 w 276943"/>
                  <a:gd name="connsiteY2" fmla="*/ 588168 h 869156"/>
                  <a:gd name="connsiteX3" fmla="*/ 127787 w 276943"/>
                  <a:gd name="connsiteY3" fmla="*/ 869156 h 869156"/>
                  <a:gd name="connsiteX4" fmla="*/ 253992 w 276943"/>
                  <a:gd name="connsiteY4" fmla="*/ 588169 h 869156"/>
                  <a:gd name="connsiteX5" fmla="*/ 253993 w 276943"/>
                  <a:gd name="connsiteY5" fmla="*/ 297656 h 869156"/>
                  <a:gd name="connsiteX6" fmla="*/ 130168 w 276943"/>
                  <a:gd name="connsiteY6" fmla="*/ 0 h 869156"/>
                  <a:gd name="connsiteX0" fmla="*/ 130168 w 276943"/>
                  <a:gd name="connsiteY0" fmla="*/ 0 h 869156"/>
                  <a:gd name="connsiteX1" fmla="*/ 15867 w 276943"/>
                  <a:gd name="connsiteY1" fmla="*/ 297656 h 869156"/>
                  <a:gd name="connsiteX2" fmla="*/ 13486 w 276943"/>
                  <a:gd name="connsiteY2" fmla="*/ 588168 h 869156"/>
                  <a:gd name="connsiteX3" fmla="*/ 127787 w 276943"/>
                  <a:gd name="connsiteY3" fmla="*/ 869156 h 869156"/>
                  <a:gd name="connsiteX4" fmla="*/ 253992 w 276943"/>
                  <a:gd name="connsiteY4" fmla="*/ 588169 h 869156"/>
                  <a:gd name="connsiteX5" fmla="*/ 253993 w 276943"/>
                  <a:gd name="connsiteY5" fmla="*/ 297656 h 869156"/>
                  <a:gd name="connsiteX6" fmla="*/ 130168 w 276943"/>
                  <a:gd name="connsiteY6" fmla="*/ 0 h 869156"/>
                  <a:gd name="connsiteX0" fmla="*/ 130168 w 262368"/>
                  <a:gd name="connsiteY0" fmla="*/ 0 h 869156"/>
                  <a:gd name="connsiteX1" fmla="*/ 15867 w 262368"/>
                  <a:gd name="connsiteY1" fmla="*/ 297656 h 869156"/>
                  <a:gd name="connsiteX2" fmla="*/ 13486 w 262368"/>
                  <a:gd name="connsiteY2" fmla="*/ 588168 h 869156"/>
                  <a:gd name="connsiteX3" fmla="*/ 127787 w 262368"/>
                  <a:gd name="connsiteY3" fmla="*/ 869156 h 869156"/>
                  <a:gd name="connsiteX4" fmla="*/ 253992 w 262368"/>
                  <a:gd name="connsiteY4" fmla="*/ 588169 h 869156"/>
                  <a:gd name="connsiteX5" fmla="*/ 253993 w 262368"/>
                  <a:gd name="connsiteY5" fmla="*/ 297656 h 869156"/>
                  <a:gd name="connsiteX6" fmla="*/ 130168 w 262368"/>
                  <a:gd name="connsiteY6" fmla="*/ 0 h 869156"/>
                  <a:gd name="connsiteX0" fmla="*/ 124397 w 256597"/>
                  <a:gd name="connsiteY0" fmla="*/ 0 h 869156"/>
                  <a:gd name="connsiteX1" fmla="*/ 10096 w 256597"/>
                  <a:gd name="connsiteY1" fmla="*/ 297656 h 869156"/>
                  <a:gd name="connsiteX2" fmla="*/ 7715 w 256597"/>
                  <a:gd name="connsiteY2" fmla="*/ 588168 h 869156"/>
                  <a:gd name="connsiteX3" fmla="*/ 122016 w 256597"/>
                  <a:gd name="connsiteY3" fmla="*/ 869156 h 869156"/>
                  <a:gd name="connsiteX4" fmla="*/ 248221 w 256597"/>
                  <a:gd name="connsiteY4" fmla="*/ 588169 h 869156"/>
                  <a:gd name="connsiteX5" fmla="*/ 248222 w 256597"/>
                  <a:gd name="connsiteY5" fmla="*/ 297656 h 869156"/>
                  <a:gd name="connsiteX6" fmla="*/ 124397 w 256597"/>
                  <a:gd name="connsiteY6" fmla="*/ 0 h 869156"/>
                  <a:gd name="connsiteX0" fmla="*/ 124397 w 256597"/>
                  <a:gd name="connsiteY0" fmla="*/ 0 h 869156"/>
                  <a:gd name="connsiteX1" fmla="*/ 10096 w 256597"/>
                  <a:gd name="connsiteY1" fmla="*/ 297656 h 869156"/>
                  <a:gd name="connsiteX2" fmla="*/ 7715 w 256597"/>
                  <a:gd name="connsiteY2" fmla="*/ 588168 h 869156"/>
                  <a:gd name="connsiteX3" fmla="*/ 122016 w 256597"/>
                  <a:gd name="connsiteY3" fmla="*/ 869156 h 869156"/>
                  <a:gd name="connsiteX4" fmla="*/ 248221 w 256597"/>
                  <a:gd name="connsiteY4" fmla="*/ 588169 h 869156"/>
                  <a:gd name="connsiteX5" fmla="*/ 248222 w 256597"/>
                  <a:gd name="connsiteY5" fmla="*/ 297656 h 869156"/>
                  <a:gd name="connsiteX6" fmla="*/ 124397 w 256597"/>
                  <a:gd name="connsiteY6" fmla="*/ 0 h 869156"/>
                  <a:gd name="connsiteX0" fmla="*/ 116684 w 248884"/>
                  <a:gd name="connsiteY0" fmla="*/ 0 h 869156"/>
                  <a:gd name="connsiteX1" fmla="*/ 2383 w 248884"/>
                  <a:gd name="connsiteY1" fmla="*/ 297656 h 869156"/>
                  <a:gd name="connsiteX2" fmla="*/ 2 w 248884"/>
                  <a:gd name="connsiteY2" fmla="*/ 588168 h 869156"/>
                  <a:gd name="connsiteX3" fmla="*/ 114303 w 248884"/>
                  <a:gd name="connsiteY3" fmla="*/ 869156 h 869156"/>
                  <a:gd name="connsiteX4" fmla="*/ 240508 w 248884"/>
                  <a:gd name="connsiteY4" fmla="*/ 588169 h 869156"/>
                  <a:gd name="connsiteX5" fmla="*/ 240509 w 248884"/>
                  <a:gd name="connsiteY5" fmla="*/ 297656 h 869156"/>
                  <a:gd name="connsiteX6" fmla="*/ 116684 w 248884"/>
                  <a:gd name="connsiteY6" fmla="*/ 0 h 869156"/>
                  <a:gd name="connsiteX0" fmla="*/ 116684 w 240692"/>
                  <a:gd name="connsiteY0" fmla="*/ 0 h 869156"/>
                  <a:gd name="connsiteX1" fmla="*/ 2383 w 240692"/>
                  <a:gd name="connsiteY1" fmla="*/ 297656 h 869156"/>
                  <a:gd name="connsiteX2" fmla="*/ 2 w 240692"/>
                  <a:gd name="connsiteY2" fmla="*/ 588168 h 869156"/>
                  <a:gd name="connsiteX3" fmla="*/ 114303 w 240692"/>
                  <a:gd name="connsiteY3" fmla="*/ 869156 h 869156"/>
                  <a:gd name="connsiteX4" fmla="*/ 240508 w 240692"/>
                  <a:gd name="connsiteY4" fmla="*/ 588169 h 869156"/>
                  <a:gd name="connsiteX5" fmla="*/ 240509 w 240692"/>
                  <a:gd name="connsiteY5" fmla="*/ 297656 h 869156"/>
                  <a:gd name="connsiteX6" fmla="*/ 116684 w 240692"/>
                  <a:gd name="connsiteY6" fmla="*/ 0 h 869156"/>
                  <a:gd name="connsiteX0" fmla="*/ 144370 w 295440"/>
                  <a:gd name="connsiteY0" fmla="*/ 259 h 869415"/>
                  <a:gd name="connsiteX1" fmla="*/ 30069 w 295440"/>
                  <a:gd name="connsiteY1" fmla="*/ 297915 h 869415"/>
                  <a:gd name="connsiteX2" fmla="*/ 27688 w 295440"/>
                  <a:gd name="connsiteY2" fmla="*/ 588427 h 869415"/>
                  <a:gd name="connsiteX3" fmla="*/ 141989 w 295440"/>
                  <a:gd name="connsiteY3" fmla="*/ 869415 h 869415"/>
                  <a:gd name="connsiteX4" fmla="*/ 268194 w 295440"/>
                  <a:gd name="connsiteY4" fmla="*/ 588428 h 869415"/>
                  <a:gd name="connsiteX5" fmla="*/ 268195 w 295440"/>
                  <a:gd name="connsiteY5" fmla="*/ 297915 h 869415"/>
                  <a:gd name="connsiteX6" fmla="*/ 144370 w 295440"/>
                  <a:gd name="connsiteY6" fmla="*/ 259 h 869415"/>
                  <a:gd name="connsiteX0" fmla="*/ 143473 w 293694"/>
                  <a:gd name="connsiteY0" fmla="*/ 0 h 869156"/>
                  <a:gd name="connsiteX1" fmla="*/ 29172 w 293694"/>
                  <a:gd name="connsiteY1" fmla="*/ 297656 h 869156"/>
                  <a:gd name="connsiteX2" fmla="*/ 26791 w 293694"/>
                  <a:gd name="connsiteY2" fmla="*/ 588168 h 869156"/>
                  <a:gd name="connsiteX3" fmla="*/ 141092 w 293694"/>
                  <a:gd name="connsiteY3" fmla="*/ 869156 h 869156"/>
                  <a:gd name="connsiteX4" fmla="*/ 267297 w 293694"/>
                  <a:gd name="connsiteY4" fmla="*/ 588169 h 869156"/>
                  <a:gd name="connsiteX5" fmla="*/ 267298 w 293694"/>
                  <a:gd name="connsiteY5" fmla="*/ 297656 h 869156"/>
                  <a:gd name="connsiteX6" fmla="*/ 143473 w 293694"/>
                  <a:gd name="connsiteY6" fmla="*/ 0 h 869156"/>
                  <a:gd name="connsiteX0" fmla="*/ 143473 w 293694"/>
                  <a:gd name="connsiteY0" fmla="*/ 0 h 869156"/>
                  <a:gd name="connsiteX1" fmla="*/ 29172 w 293694"/>
                  <a:gd name="connsiteY1" fmla="*/ 297656 h 869156"/>
                  <a:gd name="connsiteX2" fmla="*/ 26791 w 293694"/>
                  <a:gd name="connsiteY2" fmla="*/ 588168 h 869156"/>
                  <a:gd name="connsiteX3" fmla="*/ 141092 w 293694"/>
                  <a:gd name="connsiteY3" fmla="*/ 869156 h 869156"/>
                  <a:gd name="connsiteX4" fmla="*/ 267297 w 293694"/>
                  <a:gd name="connsiteY4" fmla="*/ 588169 h 869156"/>
                  <a:gd name="connsiteX5" fmla="*/ 267298 w 293694"/>
                  <a:gd name="connsiteY5" fmla="*/ 297656 h 869156"/>
                  <a:gd name="connsiteX6" fmla="*/ 143473 w 293694"/>
                  <a:gd name="connsiteY6" fmla="*/ 0 h 86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694" h="869156">
                    <a:moveTo>
                      <a:pt x="143473" y="0"/>
                    </a:moveTo>
                    <a:cubicBezTo>
                      <a:pt x="-86715" y="0"/>
                      <a:pt x="29172" y="245665"/>
                      <a:pt x="29172" y="297656"/>
                    </a:cubicBezTo>
                    <a:cubicBezTo>
                      <a:pt x="29172" y="349647"/>
                      <a:pt x="27188" y="545305"/>
                      <a:pt x="26791" y="588168"/>
                    </a:cubicBezTo>
                    <a:cubicBezTo>
                      <a:pt x="26394" y="631031"/>
                      <a:pt x="-77586" y="869156"/>
                      <a:pt x="141092" y="869156"/>
                    </a:cubicBezTo>
                    <a:cubicBezTo>
                      <a:pt x="359770" y="869156"/>
                      <a:pt x="270076" y="628651"/>
                      <a:pt x="267297" y="588169"/>
                    </a:cubicBezTo>
                    <a:cubicBezTo>
                      <a:pt x="264518" y="547687"/>
                      <a:pt x="262537" y="353615"/>
                      <a:pt x="267298" y="297656"/>
                    </a:cubicBezTo>
                    <a:cubicBezTo>
                      <a:pt x="272059" y="241697"/>
                      <a:pt x="373661" y="0"/>
                      <a:pt x="143473" y="0"/>
                    </a:cubicBezTo>
                    <a:close/>
                  </a:path>
                </a:pathLst>
              </a:custGeom>
              <a:solidFill>
                <a:srgbClr val="FFFFC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41"/>
              </a:p>
            </p:txBody>
          </p:sp>
          <p:sp>
            <p:nvSpPr>
              <p:cNvPr id="479" name="사다리꼴 478">
                <a:extLst>
                  <a:ext uri="{FF2B5EF4-FFF2-40B4-BE49-F238E27FC236}">
                    <a16:creationId xmlns="" xmlns:a16="http://schemas.microsoft.com/office/drawing/2014/main" id="{9C90DFAF-11E8-4774-B1F4-C142F71DFBFA}"/>
                  </a:ext>
                </a:extLst>
              </p:cNvPr>
              <p:cNvSpPr/>
              <p:nvPr/>
            </p:nvSpPr>
            <p:spPr>
              <a:xfrm rot="10800000">
                <a:off x="7760171" y="4293096"/>
                <a:ext cx="280817" cy="90000"/>
              </a:xfrm>
              <a:prstGeom prst="trapezoid">
                <a:avLst>
                  <a:gd name="adj" fmla="val 16182"/>
                </a:avLst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41"/>
              </a:p>
            </p:txBody>
          </p:sp>
          <p:sp>
            <p:nvSpPr>
              <p:cNvPr id="480" name="사다리꼴 479">
                <a:extLst>
                  <a:ext uri="{FF2B5EF4-FFF2-40B4-BE49-F238E27FC236}">
                    <a16:creationId xmlns="" xmlns:a16="http://schemas.microsoft.com/office/drawing/2014/main" id="{9A7DBB6B-2F6C-4436-8438-3E9B9D0FFACF}"/>
                  </a:ext>
                </a:extLst>
              </p:cNvPr>
              <p:cNvSpPr/>
              <p:nvPr/>
            </p:nvSpPr>
            <p:spPr>
              <a:xfrm>
                <a:off x="7771928" y="4725144"/>
                <a:ext cx="252413" cy="90000"/>
              </a:xfrm>
              <a:prstGeom prst="trapezoid">
                <a:avLst>
                  <a:gd name="adj" fmla="val 9567"/>
                </a:avLst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41"/>
              </a:p>
            </p:txBody>
          </p:sp>
          <p:sp>
            <p:nvSpPr>
              <p:cNvPr id="481" name="모서리가 둥근 직사각형 361">
                <a:extLst>
                  <a:ext uri="{FF2B5EF4-FFF2-40B4-BE49-F238E27FC236}">
                    <a16:creationId xmlns="" xmlns:a16="http://schemas.microsoft.com/office/drawing/2014/main" id="{A36B966A-3220-4F47-B9AB-387D30DDDC86}"/>
                  </a:ext>
                </a:extLst>
              </p:cNvPr>
              <p:cNvSpPr/>
              <p:nvPr/>
            </p:nvSpPr>
            <p:spPr>
              <a:xfrm>
                <a:off x="7779073" y="4437112"/>
                <a:ext cx="235743" cy="90000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41"/>
              </a:p>
            </p:txBody>
          </p:sp>
          <p:sp>
            <p:nvSpPr>
              <p:cNvPr id="482" name="모서리가 둥근 직사각형 363">
                <a:extLst>
                  <a:ext uri="{FF2B5EF4-FFF2-40B4-BE49-F238E27FC236}">
                    <a16:creationId xmlns="" xmlns:a16="http://schemas.microsoft.com/office/drawing/2014/main" id="{7A9C900E-F2BE-4EBE-A81E-46FFA76D5FCC}"/>
                  </a:ext>
                </a:extLst>
              </p:cNvPr>
              <p:cNvSpPr/>
              <p:nvPr/>
            </p:nvSpPr>
            <p:spPr>
              <a:xfrm>
                <a:off x="7779073" y="4581128"/>
                <a:ext cx="235743" cy="90000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41"/>
              </a:p>
            </p:txBody>
          </p:sp>
          <p:sp>
            <p:nvSpPr>
              <p:cNvPr id="483" name="자유형 362">
                <a:extLst>
                  <a:ext uri="{FF2B5EF4-FFF2-40B4-BE49-F238E27FC236}">
                    <a16:creationId xmlns="" xmlns:a16="http://schemas.microsoft.com/office/drawing/2014/main" id="{B7DC5542-3674-4582-9B4C-CA78C06C8A4C}"/>
                  </a:ext>
                </a:extLst>
              </p:cNvPr>
              <p:cNvSpPr/>
              <p:nvPr/>
            </p:nvSpPr>
            <p:spPr>
              <a:xfrm>
                <a:off x="7752184" y="4149080"/>
                <a:ext cx="288032" cy="864096"/>
              </a:xfrm>
              <a:custGeom>
                <a:avLst/>
                <a:gdLst>
                  <a:gd name="connsiteX0" fmla="*/ 155051 w 289295"/>
                  <a:gd name="connsiteY0" fmla="*/ 1368 h 870577"/>
                  <a:gd name="connsiteX1" fmla="*/ 5032 w 289295"/>
                  <a:gd name="connsiteY1" fmla="*/ 163293 h 870577"/>
                  <a:gd name="connsiteX2" fmla="*/ 35988 w 289295"/>
                  <a:gd name="connsiteY2" fmla="*/ 270449 h 870577"/>
                  <a:gd name="connsiteX3" fmla="*/ 40751 w 289295"/>
                  <a:gd name="connsiteY3" fmla="*/ 613349 h 870577"/>
                  <a:gd name="connsiteX4" fmla="*/ 152670 w 289295"/>
                  <a:gd name="connsiteY4" fmla="*/ 870524 h 870577"/>
                  <a:gd name="connsiteX5" fmla="*/ 274113 w 289295"/>
                  <a:gd name="connsiteY5" fmla="*/ 632399 h 870577"/>
                  <a:gd name="connsiteX6" fmla="*/ 276495 w 289295"/>
                  <a:gd name="connsiteY6" fmla="*/ 260924 h 870577"/>
                  <a:gd name="connsiteX7" fmla="*/ 155051 w 289295"/>
                  <a:gd name="connsiteY7" fmla="*/ 1368 h 870577"/>
                  <a:gd name="connsiteX0" fmla="*/ 131320 w 265564"/>
                  <a:gd name="connsiteY0" fmla="*/ 0 h 869209"/>
                  <a:gd name="connsiteX1" fmla="*/ 12257 w 265564"/>
                  <a:gd name="connsiteY1" fmla="*/ 269081 h 869209"/>
                  <a:gd name="connsiteX2" fmla="*/ 17020 w 265564"/>
                  <a:gd name="connsiteY2" fmla="*/ 611981 h 869209"/>
                  <a:gd name="connsiteX3" fmla="*/ 128939 w 265564"/>
                  <a:gd name="connsiteY3" fmla="*/ 869156 h 869209"/>
                  <a:gd name="connsiteX4" fmla="*/ 250382 w 265564"/>
                  <a:gd name="connsiteY4" fmla="*/ 631031 h 869209"/>
                  <a:gd name="connsiteX5" fmla="*/ 252764 w 265564"/>
                  <a:gd name="connsiteY5" fmla="*/ 259556 h 869209"/>
                  <a:gd name="connsiteX6" fmla="*/ 131320 w 265564"/>
                  <a:gd name="connsiteY6" fmla="*/ 0 h 869209"/>
                  <a:gd name="connsiteX0" fmla="*/ 124378 w 258622"/>
                  <a:gd name="connsiteY0" fmla="*/ 0 h 869209"/>
                  <a:gd name="connsiteX1" fmla="*/ 5315 w 258622"/>
                  <a:gd name="connsiteY1" fmla="*/ 269081 h 869209"/>
                  <a:gd name="connsiteX2" fmla="*/ 10078 w 258622"/>
                  <a:gd name="connsiteY2" fmla="*/ 611981 h 869209"/>
                  <a:gd name="connsiteX3" fmla="*/ 121997 w 258622"/>
                  <a:gd name="connsiteY3" fmla="*/ 869156 h 869209"/>
                  <a:gd name="connsiteX4" fmla="*/ 243440 w 258622"/>
                  <a:gd name="connsiteY4" fmla="*/ 631031 h 869209"/>
                  <a:gd name="connsiteX5" fmla="*/ 245822 w 258622"/>
                  <a:gd name="connsiteY5" fmla="*/ 259556 h 869209"/>
                  <a:gd name="connsiteX6" fmla="*/ 124378 w 258622"/>
                  <a:gd name="connsiteY6" fmla="*/ 0 h 869209"/>
                  <a:gd name="connsiteX0" fmla="*/ 124378 w 258622"/>
                  <a:gd name="connsiteY0" fmla="*/ 0 h 869209"/>
                  <a:gd name="connsiteX1" fmla="*/ 5315 w 258622"/>
                  <a:gd name="connsiteY1" fmla="*/ 269081 h 869209"/>
                  <a:gd name="connsiteX2" fmla="*/ 10078 w 258622"/>
                  <a:gd name="connsiteY2" fmla="*/ 611981 h 869209"/>
                  <a:gd name="connsiteX3" fmla="*/ 121997 w 258622"/>
                  <a:gd name="connsiteY3" fmla="*/ 869156 h 869209"/>
                  <a:gd name="connsiteX4" fmla="*/ 243440 w 258622"/>
                  <a:gd name="connsiteY4" fmla="*/ 631031 h 869209"/>
                  <a:gd name="connsiteX5" fmla="*/ 245822 w 258622"/>
                  <a:gd name="connsiteY5" fmla="*/ 259556 h 869209"/>
                  <a:gd name="connsiteX6" fmla="*/ 124378 w 258622"/>
                  <a:gd name="connsiteY6" fmla="*/ 0 h 869209"/>
                  <a:gd name="connsiteX0" fmla="*/ 143448 w 277692"/>
                  <a:gd name="connsiteY0" fmla="*/ 0 h 869209"/>
                  <a:gd name="connsiteX1" fmla="*/ 24385 w 277692"/>
                  <a:gd name="connsiteY1" fmla="*/ 269081 h 869209"/>
                  <a:gd name="connsiteX2" fmla="*/ 29148 w 277692"/>
                  <a:gd name="connsiteY2" fmla="*/ 611981 h 869209"/>
                  <a:gd name="connsiteX3" fmla="*/ 141067 w 277692"/>
                  <a:gd name="connsiteY3" fmla="*/ 869156 h 869209"/>
                  <a:gd name="connsiteX4" fmla="*/ 262510 w 277692"/>
                  <a:gd name="connsiteY4" fmla="*/ 631031 h 869209"/>
                  <a:gd name="connsiteX5" fmla="*/ 264892 w 277692"/>
                  <a:gd name="connsiteY5" fmla="*/ 259556 h 869209"/>
                  <a:gd name="connsiteX6" fmla="*/ 143448 w 277692"/>
                  <a:gd name="connsiteY6" fmla="*/ 0 h 869209"/>
                  <a:gd name="connsiteX0" fmla="*/ 143448 w 277692"/>
                  <a:gd name="connsiteY0" fmla="*/ 12 h 869221"/>
                  <a:gd name="connsiteX1" fmla="*/ 24385 w 277692"/>
                  <a:gd name="connsiteY1" fmla="*/ 269093 h 869221"/>
                  <a:gd name="connsiteX2" fmla="*/ 29148 w 277692"/>
                  <a:gd name="connsiteY2" fmla="*/ 611993 h 869221"/>
                  <a:gd name="connsiteX3" fmla="*/ 141067 w 277692"/>
                  <a:gd name="connsiteY3" fmla="*/ 869168 h 869221"/>
                  <a:gd name="connsiteX4" fmla="*/ 262510 w 277692"/>
                  <a:gd name="connsiteY4" fmla="*/ 631043 h 869221"/>
                  <a:gd name="connsiteX5" fmla="*/ 264892 w 277692"/>
                  <a:gd name="connsiteY5" fmla="*/ 259568 h 869221"/>
                  <a:gd name="connsiteX6" fmla="*/ 143448 w 277692"/>
                  <a:gd name="connsiteY6" fmla="*/ 12 h 869221"/>
                  <a:gd name="connsiteX0" fmla="*/ 152912 w 287156"/>
                  <a:gd name="connsiteY0" fmla="*/ 6 h 869215"/>
                  <a:gd name="connsiteX1" fmla="*/ 33849 w 287156"/>
                  <a:gd name="connsiteY1" fmla="*/ 269087 h 869215"/>
                  <a:gd name="connsiteX2" fmla="*/ 38612 w 287156"/>
                  <a:gd name="connsiteY2" fmla="*/ 611987 h 869215"/>
                  <a:gd name="connsiteX3" fmla="*/ 150531 w 287156"/>
                  <a:gd name="connsiteY3" fmla="*/ 869162 h 869215"/>
                  <a:gd name="connsiteX4" fmla="*/ 271974 w 287156"/>
                  <a:gd name="connsiteY4" fmla="*/ 631037 h 869215"/>
                  <a:gd name="connsiteX5" fmla="*/ 274356 w 287156"/>
                  <a:gd name="connsiteY5" fmla="*/ 259562 h 869215"/>
                  <a:gd name="connsiteX6" fmla="*/ 152912 w 287156"/>
                  <a:gd name="connsiteY6" fmla="*/ 6 h 869215"/>
                  <a:gd name="connsiteX0" fmla="*/ 152912 w 287156"/>
                  <a:gd name="connsiteY0" fmla="*/ 6 h 869215"/>
                  <a:gd name="connsiteX1" fmla="*/ 33849 w 287156"/>
                  <a:gd name="connsiteY1" fmla="*/ 269087 h 869215"/>
                  <a:gd name="connsiteX2" fmla="*/ 38612 w 287156"/>
                  <a:gd name="connsiteY2" fmla="*/ 611987 h 869215"/>
                  <a:gd name="connsiteX3" fmla="*/ 150531 w 287156"/>
                  <a:gd name="connsiteY3" fmla="*/ 869162 h 869215"/>
                  <a:gd name="connsiteX4" fmla="*/ 271974 w 287156"/>
                  <a:gd name="connsiteY4" fmla="*/ 631037 h 869215"/>
                  <a:gd name="connsiteX5" fmla="*/ 274356 w 287156"/>
                  <a:gd name="connsiteY5" fmla="*/ 259562 h 869215"/>
                  <a:gd name="connsiteX6" fmla="*/ 152912 w 287156"/>
                  <a:gd name="connsiteY6" fmla="*/ 6 h 869215"/>
                  <a:gd name="connsiteX0" fmla="*/ 142642 w 276886"/>
                  <a:gd name="connsiteY0" fmla="*/ 4 h 869213"/>
                  <a:gd name="connsiteX1" fmla="*/ 23579 w 276886"/>
                  <a:gd name="connsiteY1" fmla="*/ 269085 h 869213"/>
                  <a:gd name="connsiteX2" fmla="*/ 28342 w 276886"/>
                  <a:gd name="connsiteY2" fmla="*/ 611985 h 869213"/>
                  <a:gd name="connsiteX3" fmla="*/ 140261 w 276886"/>
                  <a:gd name="connsiteY3" fmla="*/ 869160 h 869213"/>
                  <a:gd name="connsiteX4" fmla="*/ 261704 w 276886"/>
                  <a:gd name="connsiteY4" fmla="*/ 631035 h 869213"/>
                  <a:gd name="connsiteX5" fmla="*/ 264086 w 276886"/>
                  <a:gd name="connsiteY5" fmla="*/ 259560 h 869213"/>
                  <a:gd name="connsiteX6" fmla="*/ 142642 w 276886"/>
                  <a:gd name="connsiteY6" fmla="*/ 4 h 869213"/>
                  <a:gd name="connsiteX0" fmla="*/ 142642 w 276886"/>
                  <a:gd name="connsiteY0" fmla="*/ 4 h 869213"/>
                  <a:gd name="connsiteX1" fmla="*/ 23579 w 276886"/>
                  <a:gd name="connsiteY1" fmla="*/ 269085 h 869213"/>
                  <a:gd name="connsiteX2" fmla="*/ 28342 w 276886"/>
                  <a:gd name="connsiteY2" fmla="*/ 611985 h 869213"/>
                  <a:gd name="connsiteX3" fmla="*/ 140261 w 276886"/>
                  <a:gd name="connsiteY3" fmla="*/ 869160 h 869213"/>
                  <a:gd name="connsiteX4" fmla="*/ 261704 w 276886"/>
                  <a:gd name="connsiteY4" fmla="*/ 631035 h 869213"/>
                  <a:gd name="connsiteX5" fmla="*/ 264086 w 276886"/>
                  <a:gd name="connsiteY5" fmla="*/ 259560 h 869213"/>
                  <a:gd name="connsiteX6" fmla="*/ 142642 w 276886"/>
                  <a:gd name="connsiteY6" fmla="*/ 4 h 869213"/>
                  <a:gd name="connsiteX0" fmla="*/ 142642 w 271537"/>
                  <a:gd name="connsiteY0" fmla="*/ 4 h 869213"/>
                  <a:gd name="connsiteX1" fmla="*/ 23579 w 271537"/>
                  <a:gd name="connsiteY1" fmla="*/ 269085 h 869213"/>
                  <a:gd name="connsiteX2" fmla="*/ 28342 w 271537"/>
                  <a:gd name="connsiteY2" fmla="*/ 611985 h 869213"/>
                  <a:gd name="connsiteX3" fmla="*/ 140261 w 271537"/>
                  <a:gd name="connsiteY3" fmla="*/ 869160 h 869213"/>
                  <a:gd name="connsiteX4" fmla="*/ 261704 w 271537"/>
                  <a:gd name="connsiteY4" fmla="*/ 631035 h 869213"/>
                  <a:gd name="connsiteX5" fmla="*/ 264086 w 271537"/>
                  <a:gd name="connsiteY5" fmla="*/ 259560 h 869213"/>
                  <a:gd name="connsiteX6" fmla="*/ 142642 w 271537"/>
                  <a:gd name="connsiteY6" fmla="*/ 4 h 869213"/>
                  <a:gd name="connsiteX0" fmla="*/ 142642 w 296467"/>
                  <a:gd name="connsiteY0" fmla="*/ 4 h 869213"/>
                  <a:gd name="connsiteX1" fmla="*/ 23579 w 296467"/>
                  <a:gd name="connsiteY1" fmla="*/ 269085 h 869213"/>
                  <a:gd name="connsiteX2" fmla="*/ 28342 w 296467"/>
                  <a:gd name="connsiteY2" fmla="*/ 611985 h 869213"/>
                  <a:gd name="connsiteX3" fmla="*/ 140261 w 296467"/>
                  <a:gd name="connsiteY3" fmla="*/ 869160 h 869213"/>
                  <a:gd name="connsiteX4" fmla="*/ 261704 w 296467"/>
                  <a:gd name="connsiteY4" fmla="*/ 631035 h 869213"/>
                  <a:gd name="connsiteX5" fmla="*/ 264086 w 296467"/>
                  <a:gd name="connsiteY5" fmla="*/ 259560 h 869213"/>
                  <a:gd name="connsiteX6" fmla="*/ 142642 w 296467"/>
                  <a:gd name="connsiteY6" fmla="*/ 4 h 869213"/>
                  <a:gd name="connsiteX0" fmla="*/ 142642 w 296467"/>
                  <a:gd name="connsiteY0" fmla="*/ 4 h 869163"/>
                  <a:gd name="connsiteX1" fmla="*/ 23579 w 296467"/>
                  <a:gd name="connsiteY1" fmla="*/ 269085 h 869163"/>
                  <a:gd name="connsiteX2" fmla="*/ 28342 w 296467"/>
                  <a:gd name="connsiteY2" fmla="*/ 611985 h 869163"/>
                  <a:gd name="connsiteX3" fmla="*/ 140261 w 296467"/>
                  <a:gd name="connsiteY3" fmla="*/ 869160 h 869163"/>
                  <a:gd name="connsiteX4" fmla="*/ 261704 w 296467"/>
                  <a:gd name="connsiteY4" fmla="*/ 631035 h 869163"/>
                  <a:gd name="connsiteX5" fmla="*/ 264086 w 296467"/>
                  <a:gd name="connsiteY5" fmla="*/ 259560 h 869163"/>
                  <a:gd name="connsiteX6" fmla="*/ 142642 w 296467"/>
                  <a:gd name="connsiteY6" fmla="*/ 4 h 869163"/>
                  <a:gd name="connsiteX0" fmla="*/ 142642 w 296467"/>
                  <a:gd name="connsiteY0" fmla="*/ 4 h 869163"/>
                  <a:gd name="connsiteX1" fmla="*/ 23579 w 296467"/>
                  <a:gd name="connsiteY1" fmla="*/ 269085 h 869163"/>
                  <a:gd name="connsiteX2" fmla="*/ 28342 w 296467"/>
                  <a:gd name="connsiteY2" fmla="*/ 611985 h 869163"/>
                  <a:gd name="connsiteX3" fmla="*/ 140261 w 296467"/>
                  <a:gd name="connsiteY3" fmla="*/ 869160 h 869163"/>
                  <a:gd name="connsiteX4" fmla="*/ 261704 w 296467"/>
                  <a:gd name="connsiteY4" fmla="*/ 631035 h 869163"/>
                  <a:gd name="connsiteX5" fmla="*/ 264086 w 296467"/>
                  <a:gd name="connsiteY5" fmla="*/ 259560 h 869163"/>
                  <a:gd name="connsiteX6" fmla="*/ 142642 w 296467"/>
                  <a:gd name="connsiteY6" fmla="*/ 4 h 869163"/>
                  <a:gd name="connsiteX0" fmla="*/ 142642 w 296467"/>
                  <a:gd name="connsiteY0" fmla="*/ 4 h 869163"/>
                  <a:gd name="connsiteX1" fmla="*/ 23579 w 296467"/>
                  <a:gd name="connsiteY1" fmla="*/ 269085 h 869163"/>
                  <a:gd name="connsiteX2" fmla="*/ 28342 w 296467"/>
                  <a:gd name="connsiteY2" fmla="*/ 611985 h 869163"/>
                  <a:gd name="connsiteX3" fmla="*/ 140261 w 296467"/>
                  <a:gd name="connsiteY3" fmla="*/ 869160 h 869163"/>
                  <a:gd name="connsiteX4" fmla="*/ 261704 w 296467"/>
                  <a:gd name="connsiteY4" fmla="*/ 631035 h 869163"/>
                  <a:gd name="connsiteX5" fmla="*/ 264086 w 296467"/>
                  <a:gd name="connsiteY5" fmla="*/ 259560 h 869163"/>
                  <a:gd name="connsiteX6" fmla="*/ 142642 w 296467"/>
                  <a:gd name="connsiteY6" fmla="*/ 4 h 869163"/>
                  <a:gd name="connsiteX0" fmla="*/ 142642 w 296467"/>
                  <a:gd name="connsiteY0" fmla="*/ 4 h 869163"/>
                  <a:gd name="connsiteX1" fmla="*/ 23579 w 296467"/>
                  <a:gd name="connsiteY1" fmla="*/ 269085 h 869163"/>
                  <a:gd name="connsiteX2" fmla="*/ 28342 w 296467"/>
                  <a:gd name="connsiteY2" fmla="*/ 611985 h 869163"/>
                  <a:gd name="connsiteX3" fmla="*/ 140261 w 296467"/>
                  <a:gd name="connsiteY3" fmla="*/ 869160 h 869163"/>
                  <a:gd name="connsiteX4" fmla="*/ 261704 w 296467"/>
                  <a:gd name="connsiteY4" fmla="*/ 631035 h 869163"/>
                  <a:gd name="connsiteX5" fmla="*/ 264086 w 296467"/>
                  <a:gd name="connsiteY5" fmla="*/ 259560 h 869163"/>
                  <a:gd name="connsiteX6" fmla="*/ 142642 w 296467"/>
                  <a:gd name="connsiteY6" fmla="*/ 4 h 869163"/>
                  <a:gd name="connsiteX0" fmla="*/ 142642 w 296467"/>
                  <a:gd name="connsiteY0" fmla="*/ 4 h 869162"/>
                  <a:gd name="connsiteX1" fmla="*/ 23579 w 296467"/>
                  <a:gd name="connsiteY1" fmla="*/ 269085 h 869162"/>
                  <a:gd name="connsiteX2" fmla="*/ 28342 w 296467"/>
                  <a:gd name="connsiteY2" fmla="*/ 611985 h 869162"/>
                  <a:gd name="connsiteX3" fmla="*/ 140261 w 296467"/>
                  <a:gd name="connsiteY3" fmla="*/ 869160 h 869162"/>
                  <a:gd name="connsiteX4" fmla="*/ 261704 w 296467"/>
                  <a:gd name="connsiteY4" fmla="*/ 631035 h 869162"/>
                  <a:gd name="connsiteX5" fmla="*/ 264086 w 296467"/>
                  <a:gd name="connsiteY5" fmla="*/ 259560 h 869162"/>
                  <a:gd name="connsiteX6" fmla="*/ 142642 w 296467"/>
                  <a:gd name="connsiteY6" fmla="*/ 4 h 869162"/>
                  <a:gd name="connsiteX0" fmla="*/ 142642 w 296467"/>
                  <a:gd name="connsiteY0" fmla="*/ 4 h 869204"/>
                  <a:gd name="connsiteX1" fmla="*/ 23579 w 296467"/>
                  <a:gd name="connsiteY1" fmla="*/ 269085 h 869204"/>
                  <a:gd name="connsiteX2" fmla="*/ 28342 w 296467"/>
                  <a:gd name="connsiteY2" fmla="*/ 611985 h 869204"/>
                  <a:gd name="connsiteX3" fmla="*/ 140261 w 296467"/>
                  <a:gd name="connsiteY3" fmla="*/ 869160 h 869204"/>
                  <a:gd name="connsiteX4" fmla="*/ 261704 w 296467"/>
                  <a:gd name="connsiteY4" fmla="*/ 631035 h 869204"/>
                  <a:gd name="connsiteX5" fmla="*/ 264086 w 296467"/>
                  <a:gd name="connsiteY5" fmla="*/ 259560 h 869204"/>
                  <a:gd name="connsiteX6" fmla="*/ 142642 w 296467"/>
                  <a:gd name="connsiteY6" fmla="*/ 4 h 869204"/>
                  <a:gd name="connsiteX0" fmla="*/ 142642 w 296467"/>
                  <a:gd name="connsiteY0" fmla="*/ 4 h 869215"/>
                  <a:gd name="connsiteX1" fmla="*/ 23579 w 296467"/>
                  <a:gd name="connsiteY1" fmla="*/ 269085 h 869215"/>
                  <a:gd name="connsiteX2" fmla="*/ 28342 w 296467"/>
                  <a:gd name="connsiteY2" fmla="*/ 611985 h 869215"/>
                  <a:gd name="connsiteX3" fmla="*/ 140261 w 296467"/>
                  <a:gd name="connsiteY3" fmla="*/ 869160 h 869215"/>
                  <a:gd name="connsiteX4" fmla="*/ 261704 w 296467"/>
                  <a:gd name="connsiteY4" fmla="*/ 631035 h 869215"/>
                  <a:gd name="connsiteX5" fmla="*/ 264086 w 296467"/>
                  <a:gd name="connsiteY5" fmla="*/ 259560 h 869215"/>
                  <a:gd name="connsiteX6" fmla="*/ 142642 w 296467"/>
                  <a:gd name="connsiteY6" fmla="*/ 4 h 869215"/>
                  <a:gd name="connsiteX0" fmla="*/ 142642 w 296467"/>
                  <a:gd name="connsiteY0" fmla="*/ 4 h 869204"/>
                  <a:gd name="connsiteX1" fmla="*/ 23579 w 296467"/>
                  <a:gd name="connsiteY1" fmla="*/ 269085 h 869204"/>
                  <a:gd name="connsiteX2" fmla="*/ 28342 w 296467"/>
                  <a:gd name="connsiteY2" fmla="*/ 611985 h 869204"/>
                  <a:gd name="connsiteX3" fmla="*/ 140261 w 296467"/>
                  <a:gd name="connsiteY3" fmla="*/ 869160 h 869204"/>
                  <a:gd name="connsiteX4" fmla="*/ 261704 w 296467"/>
                  <a:gd name="connsiteY4" fmla="*/ 631035 h 869204"/>
                  <a:gd name="connsiteX5" fmla="*/ 264086 w 296467"/>
                  <a:gd name="connsiteY5" fmla="*/ 259560 h 869204"/>
                  <a:gd name="connsiteX6" fmla="*/ 142642 w 296467"/>
                  <a:gd name="connsiteY6" fmla="*/ 4 h 869204"/>
                  <a:gd name="connsiteX0" fmla="*/ 142642 w 296467"/>
                  <a:gd name="connsiteY0" fmla="*/ 4 h 869292"/>
                  <a:gd name="connsiteX1" fmla="*/ 23579 w 296467"/>
                  <a:gd name="connsiteY1" fmla="*/ 269085 h 869292"/>
                  <a:gd name="connsiteX2" fmla="*/ 28342 w 296467"/>
                  <a:gd name="connsiteY2" fmla="*/ 611985 h 869292"/>
                  <a:gd name="connsiteX3" fmla="*/ 140261 w 296467"/>
                  <a:gd name="connsiteY3" fmla="*/ 869160 h 869292"/>
                  <a:gd name="connsiteX4" fmla="*/ 261704 w 296467"/>
                  <a:gd name="connsiteY4" fmla="*/ 631035 h 869292"/>
                  <a:gd name="connsiteX5" fmla="*/ 264086 w 296467"/>
                  <a:gd name="connsiteY5" fmla="*/ 259560 h 869292"/>
                  <a:gd name="connsiteX6" fmla="*/ 142642 w 296467"/>
                  <a:gd name="connsiteY6" fmla="*/ 4 h 869292"/>
                  <a:gd name="connsiteX0" fmla="*/ 142642 w 296467"/>
                  <a:gd name="connsiteY0" fmla="*/ 4 h 869268"/>
                  <a:gd name="connsiteX1" fmla="*/ 23579 w 296467"/>
                  <a:gd name="connsiteY1" fmla="*/ 269085 h 869268"/>
                  <a:gd name="connsiteX2" fmla="*/ 28342 w 296467"/>
                  <a:gd name="connsiteY2" fmla="*/ 611985 h 869268"/>
                  <a:gd name="connsiteX3" fmla="*/ 140261 w 296467"/>
                  <a:gd name="connsiteY3" fmla="*/ 869160 h 869268"/>
                  <a:gd name="connsiteX4" fmla="*/ 261704 w 296467"/>
                  <a:gd name="connsiteY4" fmla="*/ 631035 h 869268"/>
                  <a:gd name="connsiteX5" fmla="*/ 264086 w 296467"/>
                  <a:gd name="connsiteY5" fmla="*/ 259560 h 869268"/>
                  <a:gd name="connsiteX6" fmla="*/ 142642 w 296467"/>
                  <a:gd name="connsiteY6" fmla="*/ 4 h 869268"/>
                  <a:gd name="connsiteX0" fmla="*/ 142642 w 296467"/>
                  <a:gd name="connsiteY0" fmla="*/ 4 h 869268"/>
                  <a:gd name="connsiteX1" fmla="*/ 23579 w 296467"/>
                  <a:gd name="connsiteY1" fmla="*/ 269085 h 869268"/>
                  <a:gd name="connsiteX2" fmla="*/ 28342 w 296467"/>
                  <a:gd name="connsiteY2" fmla="*/ 611985 h 869268"/>
                  <a:gd name="connsiteX3" fmla="*/ 140261 w 296467"/>
                  <a:gd name="connsiteY3" fmla="*/ 869160 h 869268"/>
                  <a:gd name="connsiteX4" fmla="*/ 261704 w 296467"/>
                  <a:gd name="connsiteY4" fmla="*/ 631035 h 869268"/>
                  <a:gd name="connsiteX5" fmla="*/ 264086 w 296467"/>
                  <a:gd name="connsiteY5" fmla="*/ 259560 h 869268"/>
                  <a:gd name="connsiteX6" fmla="*/ 142642 w 296467"/>
                  <a:gd name="connsiteY6" fmla="*/ 4 h 869268"/>
                  <a:gd name="connsiteX0" fmla="*/ 142642 w 296467"/>
                  <a:gd name="connsiteY0" fmla="*/ 4 h 869268"/>
                  <a:gd name="connsiteX1" fmla="*/ 23579 w 296467"/>
                  <a:gd name="connsiteY1" fmla="*/ 269085 h 869268"/>
                  <a:gd name="connsiteX2" fmla="*/ 28342 w 296467"/>
                  <a:gd name="connsiteY2" fmla="*/ 611985 h 869268"/>
                  <a:gd name="connsiteX3" fmla="*/ 140261 w 296467"/>
                  <a:gd name="connsiteY3" fmla="*/ 869160 h 869268"/>
                  <a:gd name="connsiteX4" fmla="*/ 261704 w 296467"/>
                  <a:gd name="connsiteY4" fmla="*/ 631035 h 869268"/>
                  <a:gd name="connsiteX5" fmla="*/ 264086 w 296467"/>
                  <a:gd name="connsiteY5" fmla="*/ 259560 h 869268"/>
                  <a:gd name="connsiteX6" fmla="*/ 142642 w 296467"/>
                  <a:gd name="connsiteY6" fmla="*/ 4 h 869268"/>
                  <a:gd name="connsiteX0" fmla="*/ 142642 w 296467"/>
                  <a:gd name="connsiteY0" fmla="*/ 4 h 869205"/>
                  <a:gd name="connsiteX1" fmla="*/ 23579 w 296467"/>
                  <a:gd name="connsiteY1" fmla="*/ 269085 h 869205"/>
                  <a:gd name="connsiteX2" fmla="*/ 25960 w 296467"/>
                  <a:gd name="connsiteY2" fmla="*/ 609603 h 869205"/>
                  <a:gd name="connsiteX3" fmla="*/ 140261 w 296467"/>
                  <a:gd name="connsiteY3" fmla="*/ 869160 h 869205"/>
                  <a:gd name="connsiteX4" fmla="*/ 261704 w 296467"/>
                  <a:gd name="connsiteY4" fmla="*/ 631035 h 869205"/>
                  <a:gd name="connsiteX5" fmla="*/ 264086 w 296467"/>
                  <a:gd name="connsiteY5" fmla="*/ 259560 h 869205"/>
                  <a:gd name="connsiteX6" fmla="*/ 142642 w 296467"/>
                  <a:gd name="connsiteY6" fmla="*/ 4 h 869205"/>
                  <a:gd name="connsiteX0" fmla="*/ 142642 w 296467"/>
                  <a:gd name="connsiteY0" fmla="*/ 4 h 869165"/>
                  <a:gd name="connsiteX1" fmla="*/ 23579 w 296467"/>
                  <a:gd name="connsiteY1" fmla="*/ 269085 h 869165"/>
                  <a:gd name="connsiteX2" fmla="*/ 25960 w 296467"/>
                  <a:gd name="connsiteY2" fmla="*/ 609603 h 869165"/>
                  <a:gd name="connsiteX3" fmla="*/ 140261 w 296467"/>
                  <a:gd name="connsiteY3" fmla="*/ 869160 h 869165"/>
                  <a:gd name="connsiteX4" fmla="*/ 261704 w 296467"/>
                  <a:gd name="connsiteY4" fmla="*/ 631035 h 869165"/>
                  <a:gd name="connsiteX5" fmla="*/ 264086 w 296467"/>
                  <a:gd name="connsiteY5" fmla="*/ 259560 h 869165"/>
                  <a:gd name="connsiteX6" fmla="*/ 142642 w 296467"/>
                  <a:gd name="connsiteY6" fmla="*/ 4 h 869165"/>
                  <a:gd name="connsiteX0" fmla="*/ 142642 w 296467"/>
                  <a:gd name="connsiteY0" fmla="*/ 4 h 869164"/>
                  <a:gd name="connsiteX1" fmla="*/ 23579 w 296467"/>
                  <a:gd name="connsiteY1" fmla="*/ 269085 h 869164"/>
                  <a:gd name="connsiteX2" fmla="*/ 25960 w 296467"/>
                  <a:gd name="connsiteY2" fmla="*/ 609603 h 869164"/>
                  <a:gd name="connsiteX3" fmla="*/ 140261 w 296467"/>
                  <a:gd name="connsiteY3" fmla="*/ 869160 h 869164"/>
                  <a:gd name="connsiteX4" fmla="*/ 264085 w 296467"/>
                  <a:gd name="connsiteY4" fmla="*/ 602460 h 869164"/>
                  <a:gd name="connsiteX5" fmla="*/ 264086 w 296467"/>
                  <a:gd name="connsiteY5" fmla="*/ 259560 h 869164"/>
                  <a:gd name="connsiteX6" fmla="*/ 142642 w 296467"/>
                  <a:gd name="connsiteY6" fmla="*/ 4 h 869164"/>
                  <a:gd name="connsiteX0" fmla="*/ 142642 w 296467"/>
                  <a:gd name="connsiteY0" fmla="*/ 4 h 869178"/>
                  <a:gd name="connsiteX1" fmla="*/ 23579 w 296467"/>
                  <a:gd name="connsiteY1" fmla="*/ 269085 h 869178"/>
                  <a:gd name="connsiteX2" fmla="*/ 25960 w 296467"/>
                  <a:gd name="connsiteY2" fmla="*/ 588172 h 869178"/>
                  <a:gd name="connsiteX3" fmla="*/ 140261 w 296467"/>
                  <a:gd name="connsiteY3" fmla="*/ 869160 h 869178"/>
                  <a:gd name="connsiteX4" fmla="*/ 264085 w 296467"/>
                  <a:gd name="connsiteY4" fmla="*/ 602460 h 869178"/>
                  <a:gd name="connsiteX5" fmla="*/ 264086 w 296467"/>
                  <a:gd name="connsiteY5" fmla="*/ 259560 h 869178"/>
                  <a:gd name="connsiteX6" fmla="*/ 142642 w 296467"/>
                  <a:gd name="connsiteY6" fmla="*/ 4 h 869178"/>
                  <a:gd name="connsiteX0" fmla="*/ 142642 w 296467"/>
                  <a:gd name="connsiteY0" fmla="*/ 4 h 869160"/>
                  <a:gd name="connsiteX1" fmla="*/ 23579 w 296467"/>
                  <a:gd name="connsiteY1" fmla="*/ 269085 h 869160"/>
                  <a:gd name="connsiteX2" fmla="*/ 25960 w 296467"/>
                  <a:gd name="connsiteY2" fmla="*/ 588172 h 869160"/>
                  <a:gd name="connsiteX3" fmla="*/ 140261 w 296467"/>
                  <a:gd name="connsiteY3" fmla="*/ 869160 h 869160"/>
                  <a:gd name="connsiteX4" fmla="*/ 266466 w 296467"/>
                  <a:gd name="connsiteY4" fmla="*/ 588173 h 869160"/>
                  <a:gd name="connsiteX5" fmla="*/ 264086 w 296467"/>
                  <a:gd name="connsiteY5" fmla="*/ 259560 h 869160"/>
                  <a:gd name="connsiteX6" fmla="*/ 142642 w 296467"/>
                  <a:gd name="connsiteY6" fmla="*/ 4 h 869160"/>
                  <a:gd name="connsiteX0" fmla="*/ 134593 w 281441"/>
                  <a:gd name="connsiteY0" fmla="*/ 1 h 869157"/>
                  <a:gd name="connsiteX1" fmla="*/ 15530 w 281441"/>
                  <a:gd name="connsiteY1" fmla="*/ 269082 h 869157"/>
                  <a:gd name="connsiteX2" fmla="*/ 17911 w 281441"/>
                  <a:gd name="connsiteY2" fmla="*/ 588169 h 869157"/>
                  <a:gd name="connsiteX3" fmla="*/ 132212 w 281441"/>
                  <a:gd name="connsiteY3" fmla="*/ 869157 h 869157"/>
                  <a:gd name="connsiteX4" fmla="*/ 258417 w 281441"/>
                  <a:gd name="connsiteY4" fmla="*/ 588170 h 869157"/>
                  <a:gd name="connsiteX5" fmla="*/ 258418 w 281441"/>
                  <a:gd name="connsiteY5" fmla="*/ 266701 h 869157"/>
                  <a:gd name="connsiteX6" fmla="*/ 134593 w 281441"/>
                  <a:gd name="connsiteY6" fmla="*/ 1 h 869157"/>
                  <a:gd name="connsiteX0" fmla="*/ 130168 w 276943"/>
                  <a:gd name="connsiteY0" fmla="*/ 134 h 869290"/>
                  <a:gd name="connsiteX1" fmla="*/ 15867 w 276943"/>
                  <a:gd name="connsiteY1" fmla="*/ 297790 h 869290"/>
                  <a:gd name="connsiteX2" fmla="*/ 13486 w 276943"/>
                  <a:gd name="connsiteY2" fmla="*/ 588302 h 869290"/>
                  <a:gd name="connsiteX3" fmla="*/ 127787 w 276943"/>
                  <a:gd name="connsiteY3" fmla="*/ 869290 h 869290"/>
                  <a:gd name="connsiteX4" fmla="*/ 253992 w 276943"/>
                  <a:gd name="connsiteY4" fmla="*/ 588303 h 869290"/>
                  <a:gd name="connsiteX5" fmla="*/ 253993 w 276943"/>
                  <a:gd name="connsiteY5" fmla="*/ 266834 h 869290"/>
                  <a:gd name="connsiteX6" fmla="*/ 130168 w 276943"/>
                  <a:gd name="connsiteY6" fmla="*/ 134 h 869290"/>
                  <a:gd name="connsiteX0" fmla="*/ 130168 w 276943"/>
                  <a:gd name="connsiteY0" fmla="*/ 0 h 869156"/>
                  <a:gd name="connsiteX1" fmla="*/ 15867 w 276943"/>
                  <a:gd name="connsiteY1" fmla="*/ 297656 h 869156"/>
                  <a:gd name="connsiteX2" fmla="*/ 13486 w 276943"/>
                  <a:gd name="connsiteY2" fmla="*/ 588168 h 869156"/>
                  <a:gd name="connsiteX3" fmla="*/ 127787 w 276943"/>
                  <a:gd name="connsiteY3" fmla="*/ 869156 h 869156"/>
                  <a:gd name="connsiteX4" fmla="*/ 253992 w 276943"/>
                  <a:gd name="connsiteY4" fmla="*/ 588169 h 869156"/>
                  <a:gd name="connsiteX5" fmla="*/ 253993 w 276943"/>
                  <a:gd name="connsiteY5" fmla="*/ 297656 h 869156"/>
                  <a:gd name="connsiteX6" fmla="*/ 130168 w 276943"/>
                  <a:gd name="connsiteY6" fmla="*/ 0 h 869156"/>
                  <a:gd name="connsiteX0" fmla="*/ 130168 w 276943"/>
                  <a:gd name="connsiteY0" fmla="*/ 0 h 869156"/>
                  <a:gd name="connsiteX1" fmla="*/ 15867 w 276943"/>
                  <a:gd name="connsiteY1" fmla="*/ 297656 h 869156"/>
                  <a:gd name="connsiteX2" fmla="*/ 13486 w 276943"/>
                  <a:gd name="connsiteY2" fmla="*/ 588168 h 869156"/>
                  <a:gd name="connsiteX3" fmla="*/ 127787 w 276943"/>
                  <a:gd name="connsiteY3" fmla="*/ 869156 h 869156"/>
                  <a:gd name="connsiteX4" fmla="*/ 253992 w 276943"/>
                  <a:gd name="connsiteY4" fmla="*/ 588169 h 869156"/>
                  <a:gd name="connsiteX5" fmla="*/ 253993 w 276943"/>
                  <a:gd name="connsiteY5" fmla="*/ 297656 h 869156"/>
                  <a:gd name="connsiteX6" fmla="*/ 130168 w 276943"/>
                  <a:gd name="connsiteY6" fmla="*/ 0 h 869156"/>
                  <a:gd name="connsiteX0" fmla="*/ 130168 w 262368"/>
                  <a:gd name="connsiteY0" fmla="*/ 0 h 869156"/>
                  <a:gd name="connsiteX1" fmla="*/ 15867 w 262368"/>
                  <a:gd name="connsiteY1" fmla="*/ 297656 h 869156"/>
                  <a:gd name="connsiteX2" fmla="*/ 13486 w 262368"/>
                  <a:gd name="connsiteY2" fmla="*/ 588168 h 869156"/>
                  <a:gd name="connsiteX3" fmla="*/ 127787 w 262368"/>
                  <a:gd name="connsiteY3" fmla="*/ 869156 h 869156"/>
                  <a:gd name="connsiteX4" fmla="*/ 253992 w 262368"/>
                  <a:gd name="connsiteY4" fmla="*/ 588169 h 869156"/>
                  <a:gd name="connsiteX5" fmla="*/ 253993 w 262368"/>
                  <a:gd name="connsiteY5" fmla="*/ 297656 h 869156"/>
                  <a:gd name="connsiteX6" fmla="*/ 130168 w 262368"/>
                  <a:gd name="connsiteY6" fmla="*/ 0 h 869156"/>
                  <a:gd name="connsiteX0" fmla="*/ 124397 w 256597"/>
                  <a:gd name="connsiteY0" fmla="*/ 0 h 869156"/>
                  <a:gd name="connsiteX1" fmla="*/ 10096 w 256597"/>
                  <a:gd name="connsiteY1" fmla="*/ 297656 h 869156"/>
                  <a:gd name="connsiteX2" fmla="*/ 7715 w 256597"/>
                  <a:gd name="connsiteY2" fmla="*/ 588168 h 869156"/>
                  <a:gd name="connsiteX3" fmla="*/ 122016 w 256597"/>
                  <a:gd name="connsiteY3" fmla="*/ 869156 h 869156"/>
                  <a:gd name="connsiteX4" fmla="*/ 248221 w 256597"/>
                  <a:gd name="connsiteY4" fmla="*/ 588169 h 869156"/>
                  <a:gd name="connsiteX5" fmla="*/ 248222 w 256597"/>
                  <a:gd name="connsiteY5" fmla="*/ 297656 h 869156"/>
                  <a:gd name="connsiteX6" fmla="*/ 124397 w 256597"/>
                  <a:gd name="connsiteY6" fmla="*/ 0 h 869156"/>
                  <a:gd name="connsiteX0" fmla="*/ 124397 w 256597"/>
                  <a:gd name="connsiteY0" fmla="*/ 0 h 869156"/>
                  <a:gd name="connsiteX1" fmla="*/ 10096 w 256597"/>
                  <a:gd name="connsiteY1" fmla="*/ 297656 h 869156"/>
                  <a:gd name="connsiteX2" fmla="*/ 7715 w 256597"/>
                  <a:gd name="connsiteY2" fmla="*/ 588168 h 869156"/>
                  <a:gd name="connsiteX3" fmla="*/ 122016 w 256597"/>
                  <a:gd name="connsiteY3" fmla="*/ 869156 h 869156"/>
                  <a:gd name="connsiteX4" fmla="*/ 248221 w 256597"/>
                  <a:gd name="connsiteY4" fmla="*/ 588169 h 869156"/>
                  <a:gd name="connsiteX5" fmla="*/ 248222 w 256597"/>
                  <a:gd name="connsiteY5" fmla="*/ 297656 h 869156"/>
                  <a:gd name="connsiteX6" fmla="*/ 124397 w 256597"/>
                  <a:gd name="connsiteY6" fmla="*/ 0 h 869156"/>
                  <a:gd name="connsiteX0" fmla="*/ 116684 w 248884"/>
                  <a:gd name="connsiteY0" fmla="*/ 0 h 869156"/>
                  <a:gd name="connsiteX1" fmla="*/ 2383 w 248884"/>
                  <a:gd name="connsiteY1" fmla="*/ 297656 h 869156"/>
                  <a:gd name="connsiteX2" fmla="*/ 2 w 248884"/>
                  <a:gd name="connsiteY2" fmla="*/ 588168 h 869156"/>
                  <a:gd name="connsiteX3" fmla="*/ 114303 w 248884"/>
                  <a:gd name="connsiteY3" fmla="*/ 869156 h 869156"/>
                  <a:gd name="connsiteX4" fmla="*/ 240508 w 248884"/>
                  <a:gd name="connsiteY4" fmla="*/ 588169 h 869156"/>
                  <a:gd name="connsiteX5" fmla="*/ 240509 w 248884"/>
                  <a:gd name="connsiteY5" fmla="*/ 297656 h 869156"/>
                  <a:gd name="connsiteX6" fmla="*/ 116684 w 248884"/>
                  <a:gd name="connsiteY6" fmla="*/ 0 h 869156"/>
                  <a:gd name="connsiteX0" fmla="*/ 116684 w 240692"/>
                  <a:gd name="connsiteY0" fmla="*/ 0 h 869156"/>
                  <a:gd name="connsiteX1" fmla="*/ 2383 w 240692"/>
                  <a:gd name="connsiteY1" fmla="*/ 297656 h 869156"/>
                  <a:gd name="connsiteX2" fmla="*/ 2 w 240692"/>
                  <a:gd name="connsiteY2" fmla="*/ 588168 h 869156"/>
                  <a:gd name="connsiteX3" fmla="*/ 114303 w 240692"/>
                  <a:gd name="connsiteY3" fmla="*/ 869156 h 869156"/>
                  <a:gd name="connsiteX4" fmla="*/ 240508 w 240692"/>
                  <a:gd name="connsiteY4" fmla="*/ 588169 h 869156"/>
                  <a:gd name="connsiteX5" fmla="*/ 240509 w 240692"/>
                  <a:gd name="connsiteY5" fmla="*/ 297656 h 869156"/>
                  <a:gd name="connsiteX6" fmla="*/ 116684 w 240692"/>
                  <a:gd name="connsiteY6" fmla="*/ 0 h 869156"/>
                  <a:gd name="connsiteX0" fmla="*/ 144370 w 295440"/>
                  <a:gd name="connsiteY0" fmla="*/ 259 h 869415"/>
                  <a:gd name="connsiteX1" fmla="*/ 30069 w 295440"/>
                  <a:gd name="connsiteY1" fmla="*/ 297915 h 869415"/>
                  <a:gd name="connsiteX2" fmla="*/ 27688 w 295440"/>
                  <a:gd name="connsiteY2" fmla="*/ 588427 h 869415"/>
                  <a:gd name="connsiteX3" fmla="*/ 141989 w 295440"/>
                  <a:gd name="connsiteY3" fmla="*/ 869415 h 869415"/>
                  <a:gd name="connsiteX4" fmla="*/ 268194 w 295440"/>
                  <a:gd name="connsiteY4" fmla="*/ 588428 h 869415"/>
                  <a:gd name="connsiteX5" fmla="*/ 268195 w 295440"/>
                  <a:gd name="connsiteY5" fmla="*/ 297915 h 869415"/>
                  <a:gd name="connsiteX6" fmla="*/ 144370 w 295440"/>
                  <a:gd name="connsiteY6" fmla="*/ 259 h 869415"/>
                  <a:gd name="connsiteX0" fmla="*/ 143473 w 293694"/>
                  <a:gd name="connsiteY0" fmla="*/ 0 h 869156"/>
                  <a:gd name="connsiteX1" fmla="*/ 29172 w 293694"/>
                  <a:gd name="connsiteY1" fmla="*/ 297656 h 869156"/>
                  <a:gd name="connsiteX2" fmla="*/ 26791 w 293694"/>
                  <a:gd name="connsiteY2" fmla="*/ 588168 h 869156"/>
                  <a:gd name="connsiteX3" fmla="*/ 141092 w 293694"/>
                  <a:gd name="connsiteY3" fmla="*/ 869156 h 869156"/>
                  <a:gd name="connsiteX4" fmla="*/ 267297 w 293694"/>
                  <a:gd name="connsiteY4" fmla="*/ 588169 h 869156"/>
                  <a:gd name="connsiteX5" fmla="*/ 267298 w 293694"/>
                  <a:gd name="connsiteY5" fmla="*/ 297656 h 869156"/>
                  <a:gd name="connsiteX6" fmla="*/ 143473 w 293694"/>
                  <a:gd name="connsiteY6" fmla="*/ 0 h 869156"/>
                  <a:gd name="connsiteX0" fmla="*/ 143473 w 293694"/>
                  <a:gd name="connsiteY0" fmla="*/ 0 h 869156"/>
                  <a:gd name="connsiteX1" fmla="*/ 29172 w 293694"/>
                  <a:gd name="connsiteY1" fmla="*/ 297656 h 869156"/>
                  <a:gd name="connsiteX2" fmla="*/ 26791 w 293694"/>
                  <a:gd name="connsiteY2" fmla="*/ 588168 h 869156"/>
                  <a:gd name="connsiteX3" fmla="*/ 141092 w 293694"/>
                  <a:gd name="connsiteY3" fmla="*/ 869156 h 869156"/>
                  <a:gd name="connsiteX4" fmla="*/ 267297 w 293694"/>
                  <a:gd name="connsiteY4" fmla="*/ 588169 h 869156"/>
                  <a:gd name="connsiteX5" fmla="*/ 267298 w 293694"/>
                  <a:gd name="connsiteY5" fmla="*/ 297656 h 869156"/>
                  <a:gd name="connsiteX6" fmla="*/ 143473 w 293694"/>
                  <a:gd name="connsiteY6" fmla="*/ 0 h 86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694" h="869156">
                    <a:moveTo>
                      <a:pt x="143473" y="0"/>
                    </a:moveTo>
                    <a:cubicBezTo>
                      <a:pt x="-86715" y="0"/>
                      <a:pt x="29172" y="245665"/>
                      <a:pt x="29172" y="297656"/>
                    </a:cubicBezTo>
                    <a:cubicBezTo>
                      <a:pt x="29172" y="349647"/>
                      <a:pt x="27188" y="545305"/>
                      <a:pt x="26791" y="588168"/>
                    </a:cubicBezTo>
                    <a:cubicBezTo>
                      <a:pt x="26394" y="631031"/>
                      <a:pt x="-77586" y="869156"/>
                      <a:pt x="141092" y="869156"/>
                    </a:cubicBezTo>
                    <a:cubicBezTo>
                      <a:pt x="359770" y="869156"/>
                      <a:pt x="270076" y="628651"/>
                      <a:pt x="267297" y="588169"/>
                    </a:cubicBezTo>
                    <a:cubicBezTo>
                      <a:pt x="264518" y="547687"/>
                      <a:pt x="262537" y="353615"/>
                      <a:pt x="267298" y="297656"/>
                    </a:cubicBezTo>
                    <a:cubicBezTo>
                      <a:pt x="272059" y="241697"/>
                      <a:pt x="373661" y="0"/>
                      <a:pt x="143473" y="0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41"/>
              </a:p>
            </p:txBody>
          </p:sp>
        </p:grpSp>
      </p:grpSp>
      <p:grpSp>
        <p:nvGrpSpPr>
          <p:cNvPr id="484" name="그룹 483"/>
          <p:cNvGrpSpPr/>
          <p:nvPr/>
        </p:nvGrpSpPr>
        <p:grpSpPr>
          <a:xfrm>
            <a:off x="7658299" y="3466456"/>
            <a:ext cx="2781102" cy="986400"/>
            <a:chOff x="3887997" y="3285000"/>
            <a:chExt cx="3248003" cy="1152000"/>
          </a:xfrm>
        </p:grpSpPr>
        <p:sp>
          <p:nvSpPr>
            <p:cNvPr id="485" name="원호 484"/>
            <p:cNvSpPr/>
            <p:nvPr/>
          </p:nvSpPr>
          <p:spPr>
            <a:xfrm>
              <a:off x="3887997" y="3429002"/>
              <a:ext cx="792000" cy="864000"/>
            </a:xfrm>
            <a:prstGeom prst="arc">
              <a:avLst>
                <a:gd name="adj1" fmla="val 5412120"/>
                <a:gd name="adj2" fmla="val 16237733"/>
              </a:avLst>
            </a:prstGeom>
            <a:solidFill>
              <a:srgbClr val="7F7F7F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486" name="Line 287">
              <a:extLst>
                <a:ext uri="{FF2B5EF4-FFF2-40B4-BE49-F238E27FC236}">
                  <a16:creationId xmlns="" xmlns:a16="http://schemas.microsoft.com/office/drawing/2014/main" id="{A2817A37-7FF3-4FE2-BA37-09912A9F12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016000" y="3861000"/>
              <a:ext cx="2088000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397" b="1"/>
            </a:p>
          </p:txBody>
        </p:sp>
        <p:sp>
          <p:nvSpPr>
            <p:cNvPr id="487" name="자유형: 도형 22">
              <a:extLst>
                <a:ext uri="{FF2B5EF4-FFF2-40B4-BE49-F238E27FC236}">
                  <a16:creationId xmlns="" xmlns:a16="http://schemas.microsoft.com/office/drawing/2014/main" id="{F73DBB96-45AF-4A09-936C-69BABB91A184}"/>
                </a:ext>
              </a:extLst>
            </p:cNvPr>
            <p:cNvSpPr/>
            <p:nvPr/>
          </p:nvSpPr>
          <p:spPr>
            <a:xfrm rot="10800000" flipV="1">
              <a:off x="5001760" y="3285000"/>
              <a:ext cx="2088000" cy="360000"/>
            </a:xfrm>
            <a:custGeom>
              <a:avLst/>
              <a:gdLst>
                <a:gd name="connsiteX0" fmla="*/ 0 w 527685"/>
                <a:gd name="connsiteY0" fmla="*/ 366 h 148956"/>
                <a:gd name="connsiteX1" fmla="*/ 243840 w 527685"/>
                <a:gd name="connsiteY1" fmla="*/ 23226 h 148956"/>
                <a:gd name="connsiteX2" fmla="*/ 527685 w 527685"/>
                <a:gd name="connsiteY2" fmla="*/ 148956 h 148956"/>
                <a:gd name="connsiteX0" fmla="*/ 0 w 527685"/>
                <a:gd name="connsiteY0" fmla="*/ 0 h 148590"/>
                <a:gd name="connsiteX1" fmla="*/ 527685 w 527685"/>
                <a:gd name="connsiteY1" fmla="*/ 148590 h 148590"/>
                <a:gd name="connsiteX0" fmla="*/ 0 w 529590"/>
                <a:gd name="connsiteY0" fmla="*/ 0 h 139065"/>
                <a:gd name="connsiteX1" fmla="*/ 529590 w 529590"/>
                <a:gd name="connsiteY1" fmla="*/ 139065 h 139065"/>
                <a:gd name="connsiteX0" fmla="*/ 0 w 529590"/>
                <a:gd name="connsiteY0" fmla="*/ 0 h 139065"/>
                <a:gd name="connsiteX1" fmla="*/ 529590 w 529590"/>
                <a:gd name="connsiteY1" fmla="*/ 139065 h 139065"/>
                <a:gd name="connsiteX0" fmla="*/ 0 w 529590"/>
                <a:gd name="connsiteY0" fmla="*/ 0 h 139065"/>
                <a:gd name="connsiteX1" fmla="*/ 529590 w 529590"/>
                <a:gd name="connsiteY1" fmla="*/ 139065 h 139065"/>
                <a:gd name="connsiteX0" fmla="*/ 0 w 529590"/>
                <a:gd name="connsiteY0" fmla="*/ 122 h 139187"/>
                <a:gd name="connsiteX1" fmla="*/ 529590 w 529590"/>
                <a:gd name="connsiteY1" fmla="*/ 139187 h 13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90" h="139187">
                  <a:moveTo>
                    <a:pt x="0" y="122"/>
                  </a:moveTo>
                  <a:cubicBezTo>
                    <a:pt x="423666" y="-4761"/>
                    <a:pt x="356870" y="138552"/>
                    <a:pt x="529590" y="139187"/>
                  </a:cubicBezTo>
                </a:path>
              </a:pathLst>
            </a:cu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7" b="1"/>
            </a:p>
          </p:txBody>
        </p:sp>
        <p:sp>
          <p:nvSpPr>
            <p:cNvPr id="488" name="Rectangle 58">
              <a:extLst>
                <a:ext uri="{FF2B5EF4-FFF2-40B4-BE49-F238E27FC236}">
                  <a16:creationId xmlns="" xmlns:a16="http://schemas.microsoft.com/office/drawing/2014/main" id="{F411BAD9-AC55-4AC9-B5F2-12B29667A9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212001" y="3465000"/>
              <a:ext cx="864000" cy="7920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ko-KR" sz="1713" b="1" dirty="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C1815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ko-KR" altLang="en-US" sz="1713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" name="자유형: 도형 22">
              <a:extLst>
                <a:ext uri="{FF2B5EF4-FFF2-40B4-BE49-F238E27FC236}">
                  <a16:creationId xmlns="" xmlns:a16="http://schemas.microsoft.com/office/drawing/2014/main" id="{F73DBB96-45AF-4A09-936C-69BABB91A184}"/>
                </a:ext>
              </a:extLst>
            </p:cNvPr>
            <p:cNvSpPr/>
            <p:nvPr/>
          </p:nvSpPr>
          <p:spPr>
            <a:xfrm rot="10800000">
              <a:off x="5048000" y="4077000"/>
              <a:ext cx="2088000" cy="360000"/>
            </a:xfrm>
            <a:custGeom>
              <a:avLst/>
              <a:gdLst>
                <a:gd name="connsiteX0" fmla="*/ 0 w 527685"/>
                <a:gd name="connsiteY0" fmla="*/ 366 h 148956"/>
                <a:gd name="connsiteX1" fmla="*/ 243840 w 527685"/>
                <a:gd name="connsiteY1" fmla="*/ 23226 h 148956"/>
                <a:gd name="connsiteX2" fmla="*/ 527685 w 527685"/>
                <a:gd name="connsiteY2" fmla="*/ 148956 h 148956"/>
                <a:gd name="connsiteX0" fmla="*/ 0 w 527685"/>
                <a:gd name="connsiteY0" fmla="*/ 0 h 148590"/>
                <a:gd name="connsiteX1" fmla="*/ 527685 w 527685"/>
                <a:gd name="connsiteY1" fmla="*/ 148590 h 148590"/>
                <a:gd name="connsiteX0" fmla="*/ 0 w 529590"/>
                <a:gd name="connsiteY0" fmla="*/ 0 h 139065"/>
                <a:gd name="connsiteX1" fmla="*/ 529590 w 529590"/>
                <a:gd name="connsiteY1" fmla="*/ 139065 h 139065"/>
                <a:gd name="connsiteX0" fmla="*/ 0 w 529590"/>
                <a:gd name="connsiteY0" fmla="*/ 0 h 139065"/>
                <a:gd name="connsiteX1" fmla="*/ 529590 w 529590"/>
                <a:gd name="connsiteY1" fmla="*/ 139065 h 139065"/>
                <a:gd name="connsiteX0" fmla="*/ 0 w 529590"/>
                <a:gd name="connsiteY0" fmla="*/ 0 h 139065"/>
                <a:gd name="connsiteX1" fmla="*/ 529590 w 529590"/>
                <a:gd name="connsiteY1" fmla="*/ 139065 h 139065"/>
                <a:gd name="connsiteX0" fmla="*/ 0 w 529590"/>
                <a:gd name="connsiteY0" fmla="*/ 122 h 139187"/>
                <a:gd name="connsiteX1" fmla="*/ 529590 w 529590"/>
                <a:gd name="connsiteY1" fmla="*/ 139187 h 13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590" h="139187">
                  <a:moveTo>
                    <a:pt x="0" y="122"/>
                  </a:moveTo>
                  <a:cubicBezTo>
                    <a:pt x="423666" y="-4761"/>
                    <a:pt x="356870" y="138552"/>
                    <a:pt x="529590" y="139187"/>
                  </a:cubicBezTo>
                </a:path>
              </a:pathLst>
            </a:cu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7" b="1"/>
            </a:p>
          </p:txBody>
        </p:sp>
      </p:grpSp>
      <p:cxnSp>
        <p:nvCxnSpPr>
          <p:cNvPr id="518" name="직선 화살표 연결선 517"/>
          <p:cNvCxnSpPr/>
          <p:nvPr/>
        </p:nvCxnSpPr>
        <p:spPr>
          <a:xfrm flipH="1">
            <a:off x="5343000" y="2735656"/>
            <a:ext cx="2036700" cy="0"/>
          </a:xfrm>
          <a:prstGeom prst="straightConnector1">
            <a:avLst/>
          </a:prstGeom>
          <a:ln w="101600">
            <a:solidFill>
              <a:schemeClr val="accent6">
                <a:lumMod val="60000"/>
                <a:lumOff val="40000"/>
              </a:schemeClr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직선 화살표 연결선 518"/>
          <p:cNvCxnSpPr/>
          <p:nvPr/>
        </p:nvCxnSpPr>
        <p:spPr>
          <a:xfrm flipH="1">
            <a:off x="5343000" y="3959656"/>
            <a:ext cx="2036700" cy="0"/>
          </a:xfrm>
          <a:prstGeom prst="straightConnector1">
            <a:avLst/>
          </a:prstGeom>
          <a:ln w="101600">
            <a:solidFill>
              <a:schemeClr val="accent6">
                <a:lumMod val="60000"/>
                <a:lumOff val="40000"/>
              </a:schemeClr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구부러진 연결선 215"/>
          <p:cNvCxnSpPr>
            <a:stCxn id="209" idx="0"/>
          </p:cNvCxnSpPr>
          <p:nvPr/>
        </p:nvCxnSpPr>
        <p:spPr>
          <a:xfrm rot="16200000" flipH="1" flipV="1">
            <a:off x="6576565" y="639620"/>
            <a:ext cx="1848508" cy="2836038"/>
          </a:xfrm>
          <a:prstGeom prst="curvedConnector4">
            <a:avLst>
              <a:gd name="adj1" fmla="val -10589"/>
              <a:gd name="adj2" fmla="val 71741"/>
            </a:avLst>
          </a:prstGeom>
          <a:ln w="1524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9" name="그룹 508"/>
          <p:cNvGrpSpPr/>
          <p:nvPr/>
        </p:nvGrpSpPr>
        <p:grpSpPr>
          <a:xfrm>
            <a:off x="5593779" y="767968"/>
            <a:ext cx="313203" cy="2722945"/>
            <a:chOff x="6532880" y="121919"/>
            <a:chExt cx="365784" cy="3180081"/>
          </a:xfrm>
        </p:grpSpPr>
        <p:sp>
          <p:nvSpPr>
            <p:cNvPr id="510" name="자유형 509"/>
            <p:cNvSpPr/>
            <p:nvPr/>
          </p:nvSpPr>
          <p:spPr>
            <a:xfrm>
              <a:off x="6532880" y="121919"/>
              <a:ext cx="365784" cy="3180081"/>
            </a:xfrm>
            <a:custGeom>
              <a:avLst/>
              <a:gdLst>
                <a:gd name="connsiteX0" fmla="*/ 0 w 264615"/>
                <a:gd name="connsiteY0" fmla="*/ 868875 h 3185355"/>
                <a:gd name="connsiteX1" fmla="*/ 264160 w 264615"/>
                <a:gd name="connsiteY1" fmla="*/ 127195 h 3185355"/>
                <a:gd name="connsiteX2" fmla="*/ 50800 w 264615"/>
                <a:gd name="connsiteY2" fmla="*/ 3185355 h 3185355"/>
                <a:gd name="connsiteX0" fmla="*/ 0 w 416759"/>
                <a:gd name="connsiteY0" fmla="*/ 863601 h 3180081"/>
                <a:gd name="connsiteX1" fmla="*/ 416560 w 416759"/>
                <a:gd name="connsiteY1" fmla="*/ 128017 h 3180081"/>
                <a:gd name="connsiteX2" fmla="*/ 50800 w 416759"/>
                <a:gd name="connsiteY2" fmla="*/ 3180081 h 3180081"/>
                <a:gd name="connsiteX0" fmla="*/ 16256 w 365784"/>
                <a:gd name="connsiteY0" fmla="*/ 863601 h 3180081"/>
                <a:gd name="connsiteX1" fmla="*/ 365760 w 365784"/>
                <a:gd name="connsiteY1" fmla="*/ 128017 h 3180081"/>
                <a:gd name="connsiteX2" fmla="*/ 0 w 365784"/>
                <a:gd name="connsiteY2" fmla="*/ 3180081 h 3180081"/>
                <a:gd name="connsiteX0" fmla="*/ 16256 w 365784"/>
                <a:gd name="connsiteY0" fmla="*/ 863601 h 3180081"/>
                <a:gd name="connsiteX1" fmla="*/ 365760 w 365784"/>
                <a:gd name="connsiteY1" fmla="*/ 128017 h 3180081"/>
                <a:gd name="connsiteX2" fmla="*/ 0 w 365784"/>
                <a:gd name="connsiteY2" fmla="*/ 3180081 h 318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84" h="3180081">
                  <a:moveTo>
                    <a:pt x="16256" y="863601"/>
                  </a:moveTo>
                  <a:cubicBezTo>
                    <a:pt x="144102" y="299721"/>
                    <a:pt x="368469" y="-258063"/>
                    <a:pt x="365760" y="128017"/>
                  </a:cubicBezTo>
                  <a:cubicBezTo>
                    <a:pt x="363051" y="514097"/>
                    <a:pt x="184065" y="1844041"/>
                    <a:pt x="0" y="3180081"/>
                  </a:cubicBezTo>
                </a:path>
              </a:pathLst>
            </a:custGeom>
            <a:noFill/>
            <a:ln w="10160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511" name="자유형 510"/>
            <p:cNvSpPr/>
            <p:nvPr/>
          </p:nvSpPr>
          <p:spPr>
            <a:xfrm>
              <a:off x="6570672" y="170404"/>
              <a:ext cx="323294" cy="2925509"/>
            </a:xfrm>
            <a:custGeom>
              <a:avLst/>
              <a:gdLst>
                <a:gd name="connsiteX0" fmla="*/ 0 w 264615"/>
                <a:gd name="connsiteY0" fmla="*/ 868875 h 3185355"/>
                <a:gd name="connsiteX1" fmla="*/ 264160 w 264615"/>
                <a:gd name="connsiteY1" fmla="*/ 127195 h 3185355"/>
                <a:gd name="connsiteX2" fmla="*/ 50800 w 264615"/>
                <a:gd name="connsiteY2" fmla="*/ 3185355 h 3185355"/>
                <a:gd name="connsiteX0" fmla="*/ 0 w 416759"/>
                <a:gd name="connsiteY0" fmla="*/ 863601 h 3180081"/>
                <a:gd name="connsiteX1" fmla="*/ 416560 w 416759"/>
                <a:gd name="connsiteY1" fmla="*/ 128017 h 3180081"/>
                <a:gd name="connsiteX2" fmla="*/ 50800 w 416759"/>
                <a:gd name="connsiteY2" fmla="*/ 3180081 h 3180081"/>
                <a:gd name="connsiteX0" fmla="*/ 16256 w 365784"/>
                <a:gd name="connsiteY0" fmla="*/ 863601 h 3180081"/>
                <a:gd name="connsiteX1" fmla="*/ 365760 w 365784"/>
                <a:gd name="connsiteY1" fmla="*/ 128017 h 3180081"/>
                <a:gd name="connsiteX2" fmla="*/ 0 w 365784"/>
                <a:gd name="connsiteY2" fmla="*/ 3180081 h 3180081"/>
                <a:gd name="connsiteX0" fmla="*/ 16256 w 365784"/>
                <a:gd name="connsiteY0" fmla="*/ 863601 h 3180081"/>
                <a:gd name="connsiteX1" fmla="*/ 365760 w 365784"/>
                <a:gd name="connsiteY1" fmla="*/ 128017 h 3180081"/>
                <a:gd name="connsiteX2" fmla="*/ 0 w 365784"/>
                <a:gd name="connsiteY2" fmla="*/ 3180081 h 3180081"/>
                <a:gd name="connsiteX0" fmla="*/ 83312 w 366565"/>
                <a:gd name="connsiteY0" fmla="*/ 706320 h 3230064"/>
                <a:gd name="connsiteX1" fmla="*/ 365760 w 366565"/>
                <a:gd name="connsiteY1" fmla="*/ 178000 h 3230064"/>
                <a:gd name="connsiteX2" fmla="*/ 0 w 366565"/>
                <a:gd name="connsiteY2" fmla="*/ 3230064 h 3230064"/>
                <a:gd name="connsiteX0" fmla="*/ 83312 w 366565"/>
                <a:gd name="connsiteY0" fmla="*/ 617833 h 3141577"/>
                <a:gd name="connsiteX1" fmla="*/ 365760 w 366565"/>
                <a:gd name="connsiteY1" fmla="*/ 205337 h 3141577"/>
                <a:gd name="connsiteX2" fmla="*/ 0 w 366565"/>
                <a:gd name="connsiteY2" fmla="*/ 3141577 h 3141577"/>
                <a:gd name="connsiteX0" fmla="*/ 40640 w 323294"/>
                <a:gd name="connsiteY0" fmla="*/ 602933 h 2925509"/>
                <a:gd name="connsiteX1" fmla="*/ 323088 w 323294"/>
                <a:gd name="connsiteY1" fmla="*/ 190437 h 2925509"/>
                <a:gd name="connsiteX2" fmla="*/ 0 w 323294"/>
                <a:gd name="connsiteY2" fmla="*/ 2925509 h 292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294" h="2925509">
                  <a:moveTo>
                    <a:pt x="40640" y="602933"/>
                  </a:moveTo>
                  <a:cubicBezTo>
                    <a:pt x="168486" y="39053"/>
                    <a:pt x="329861" y="-196659"/>
                    <a:pt x="323088" y="190437"/>
                  </a:cubicBezTo>
                  <a:cubicBezTo>
                    <a:pt x="316315" y="577533"/>
                    <a:pt x="184065" y="1589469"/>
                    <a:pt x="0" y="2925509"/>
                  </a:cubicBezTo>
                </a:path>
              </a:pathLst>
            </a:custGeom>
            <a:noFill/>
            <a:ln w="2032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</p:grpSp>
      <p:sp>
        <p:nvSpPr>
          <p:cNvPr id="472" name="TextBox 471"/>
          <p:cNvSpPr txBox="1"/>
          <p:nvPr/>
        </p:nvSpPr>
        <p:spPr>
          <a:xfrm>
            <a:off x="4931700" y="5759656"/>
            <a:ext cx="5328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* The </a:t>
            </a:r>
            <a:r>
              <a:rPr lang="en-US" altLang="ko-KR" sz="4000" dirty="0"/>
              <a:t>two inductors are opposite in direction</a:t>
            </a:r>
            <a:endParaRPr lang="ko-KR" altLang="en-US" sz="40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6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그룹 258"/>
          <p:cNvGrpSpPr/>
          <p:nvPr/>
        </p:nvGrpSpPr>
        <p:grpSpPr>
          <a:xfrm>
            <a:off x="492550" y="1133657"/>
            <a:ext cx="6165000" cy="8631000"/>
            <a:chOff x="4295312" y="909000"/>
            <a:chExt cx="3601376" cy="5040000"/>
          </a:xfrm>
        </p:grpSpPr>
        <p:sp>
          <p:nvSpPr>
            <p:cNvPr id="260" name="Rectangle 1034">
              <a:extLst>
                <a:ext uri="{FF2B5EF4-FFF2-40B4-BE49-F238E27FC236}">
                  <a16:creationId xmlns:a16="http://schemas.microsoft.com/office/drawing/2014/main" xmlns="" id="{DBD36517-498D-429E-B457-2E25ED413C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76000" y="1628312"/>
              <a:ext cx="5040000" cy="3601376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3768"/>
            </a:p>
          </p:txBody>
        </p:sp>
        <p:grpSp>
          <p:nvGrpSpPr>
            <p:cNvPr id="261" name="그룹 260"/>
            <p:cNvGrpSpPr/>
            <p:nvPr/>
          </p:nvGrpSpPr>
          <p:grpSpPr>
            <a:xfrm>
              <a:off x="4439816" y="105273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6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2" name="그룹 261"/>
            <p:cNvGrpSpPr/>
            <p:nvPr/>
          </p:nvGrpSpPr>
          <p:grpSpPr>
            <a:xfrm>
              <a:off x="6456040" y="1051149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5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ko-KR" altLang="en-US" sz="1713" dirty="0"/>
              </a:p>
            </p:txBody>
          </p:sp>
          <p:sp>
            <p:nvSpPr>
              <p:cNvPr id="45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</a:t>
                </a:r>
                <a:endParaRPr lang="ko-KR" altLang="en-US" sz="1713" dirty="0"/>
              </a:p>
            </p:txBody>
          </p:sp>
        </p:grpSp>
        <p:grpSp>
          <p:nvGrpSpPr>
            <p:cNvPr id="263" name="그룹 262"/>
            <p:cNvGrpSpPr/>
            <p:nvPr/>
          </p:nvGrpSpPr>
          <p:grpSpPr>
            <a:xfrm>
              <a:off x="4439816" y="134076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5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4" name="그룹 263"/>
            <p:cNvGrpSpPr/>
            <p:nvPr/>
          </p:nvGrpSpPr>
          <p:grpSpPr>
            <a:xfrm>
              <a:off x="6456040" y="1339181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4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ko-KR" altLang="en-US" sz="1713" dirty="0"/>
              </a:p>
            </p:txBody>
          </p:sp>
          <p:sp>
            <p:nvSpPr>
              <p:cNvPr id="44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2</a:t>
                </a:r>
                <a:endParaRPr lang="ko-KR" altLang="en-US" sz="1713" dirty="0"/>
              </a:p>
            </p:txBody>
          </p:sp>
        </p:grpSp>
        <p:grpSp>
          <p:nvGrpSpPr>
            <p:cNvPr id="265" name="그룹 264"/>
            <p:cNvGrpSpPr/>
            <p:nvPr/>
          </p:nvGrpSpPr>
          <p:grpSpPr>
            <a:xfrm>
              <a:off x="4439816" y="162880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4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6" name="그룹 265"/>
            <p:cNvGrpSpPr/>
            <p:nvPr/>
          </p:nvGrpSpPr>
          <p:grpSpPr>
            <a:xfrm>
              <a:off x="6456040" y="1627213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3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3</a:t>
                </a:r>
                <a:endParaRPr lang="ko-KR" altLang="en-US" sz="1713" dirty="0"/>
              </a:p>
            </p:txBody>
          </p:sp>
          <p:sp>
            <p:nvSpPr>
              <p:cNvPr id="43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3</a:t>
                </a:r>
                <a:endParaRPr lang="ko-KR" altLang="en-US" sz="1713" dirty="0"/>
              </a:p>
            </p:txBody>
          </p:sp>
        </p:grpSp>
        <p:grpSp>
          <p:nvGrpSpPr>
            <p:cNvPr id="267" name="그룹 266"/>
            <p:cNvGrpSpPr/>
            <p:nvPr/>
          </p:nvGrpSpPr>
          <p:grpSpPr>
            <a:xfrm>
              <a:off x="4439816" y="191683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3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8" name="그룹 267"/>
            <p:cNvGrpSpPr/>
            <p:nvPr/>
          </p:nvGrpSpPr>
          <p:grpSpPr>
            <a:xfrm>
              <a:off x="6456040" y="1915273"/>
              <a:ext cx="1298162" cy="145978"/>
              <a:chOff x="1703512" y="1051177"/>
              <a:chExt cx="1298162" cy="145978"/>
            </a:xfrm>
            <a:solidFill>
              <a:schemeClr val="bg1">
                <a:lumMod val="75000"/>
              </a:schemeClr>
            </a:solidFill>
          </p:grpSpPr>
          <p:sp>
            <p:nvSpPr>
              <p:cNvPr id="42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8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ko-KR" altLang="en-US" sz="1713" dirty="0"/>
              </a:p>
            </p:txBody>
          </p:sp>
          <p:sp>
            <p:nvSpPr>
              <p:cNvPr id="42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9" name="그룹 268"/>
            <p:cNvGrpSpPr/>
            <p:nvPr/>
          </p:nvGrpSpPr>
          <p:grpSpPr>
            <a:xfrm>
              <a:off x="4439816" y="220486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2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0" name="그룹 269"/>
            <p:cNvGrpSpPr/>
            <p:nvPr/>
          </p:nvGrpSpPr>
          <p:grpSpPr>
            <a:xfrm>
              <a:off x="6456040" y="2203277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1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5</a:t>
                </a:r>
                <a:endParaRPr lang="ko-KR" altLang="en-US" sz="1713" dirty="0"/>
              </a:p>
            </p:txBody>
          </p:sp>
          <p:sp>
            <p:nvSpPr>
              <p:cNvPr id="41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5</a:t>
                </a:r>
                <a:endParaRPr lang="ko-KR" altLang="en-US" sz="1713" dirty="0"/>
              </a:p>
            </p:txBody>
          </p:sp>
        </p:grpSp>
        <p:grpSp>
          <p:nvGrpSpPr>
            <p:cNvPr id="271" name="그룹 270"/>
            <p:cNvGrpSpPr/>
            <p:nvPr/>
          </p:nvGrpSpPr>
          <p:grpSpPr>
            <a:xfrm>
              <a:off x="4439816" y="249289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1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2" name="그룹 271"/>
            <p:cNvGrpSpPr/>
            <p:nvPr/>
          </p:nvGrpSpPr>
          <p:grpSpPr>
            <a:xfrm>
              <a:off x="6456040" y="2492896"/>
              <a:ext cx="720080" cy="142860"/>
              <a:chOff x="1703512" y="1052736"/>
              <a:chExt cx="720080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0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3" name="그룹 272"/>
            <p:cNvGrpSpPr/>
            <p:nvPr/>
          </p:nvGrpSpPr>
          <p:grpSpPr>
            <a:xfrm>
              <a:off x="4439816" y="278092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0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4" name="그룹 273"/>
            <p:cNvGrpSpPr/>
            <p:nvPr/>
          </p:nvGrpSpPr>
          <p:grpSpPr>
            <a:xfrm>
              <a:off x="6457627" y="277934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9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7</a:t>
                </a:r>
                <a:endParaRPr lang="ko-KR" altLang="en-US" sz="1713" dirty="0"/>
              </a:p>
            </p:txBody>
          </p:sp>
          <p:sp>
            <p:nvSpPr>
              <p:cNvPr id="39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5" name="그룹 274"/>
            <p:cNvGrpSpPr/>
            <p:nvPr/>
          </p:nvGrpSpPr>
          <p:grpSpPr>
            <a:xfrm>
              <a:off x="4439816" y="306896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9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6" name="그룹 275"/>
            <p:cNvGrpSpPr/>
            <p:nvPr/>
          </p:nvGrpSpPr>
          <p:grpSpPr>
            <a:xfrm>
              <a:off x="6457627" y="3067373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8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8</a:t>
                </a:r>
                <a:endParaRPr lang="ko-KR" altLang="en-US" sz="1713" dirty="0"/>
              </a:p>
            </p:txBody>
          </p:sp>
          <p:sp>
            <p:nvSpPr>
              <p:cNvPr id="38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7" name="그룹 276"/>
            <p:cNvGrpSpPr/>
            <p:nvPr/>
          </p:nvGrpSpPr>
          <p:grpSpPr>
            <a:xfrm>
              <a:off x="4439816" y="335699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8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8" name="그룹 277"/>
            <p:cNvGrpSpPr/>
            <p:nvPr/>
          </p:nvGrpSpPr>
          <p:grpSpPr>
            <a:xfrm>
              <a:off x="6457627" y="3355405"/>
              <a:ext cx="1296575" cy="722098"/>
              <a:chOff x="1705099" y="1051149"/>
              <a:chExt cx="1296575" cy="722098"/>
            </a:xfrm>
            <a:solidFill>
              <a:schemeClr val="bg1">
                <a:lumMod val="75000"/>
              </a:schemeClr>
            </a:solidFill>
          </p:grpSpPr>
          <p:sp>
            <p:nvSpPr>
              <p:cNvPr id="37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9</a:t>
                </a:r>
                <a:endParaRPr lang="ko-KR" altLang="en-US" sz="1713" dirty="0"/>
              </a:p>
            </p:txBody>
          </p:sp>
          <p:sp>
            <p:nvSpPr>
              <p:cNvPr id="37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627213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11</a:t>
                </a:r>
                <a:endParaRPr lang="ko-KR" altLang="en-US" sz="1713" dirty="0"/>
              </a:p>
            </p:txBody>
          </p:sp>
        </p:grpSp>
        <p:grpSp>
          <p:nvGrpSpPr>
            <p:cNvPr id="279" name="그룹 278"/>
            <p:cNvGrpSpPr/>
            <p:nvPr/>
          </p:nvGrpSpPr>
          <p:grpSpPr>
            <a:xfrm>
              <a:off x="4439816" y="364502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6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0" name="그룹 279"/>
            <p:cNvGrpSpPr/>
            <p:nvPr/>
          </p:nvGrpSpPr>
          <p:grpSpPr>
            <a:xfrm>
              <a:off x="6457627" y="3643437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6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10</a:t>
                </a:r>
                <a:endParaRPr lang="ko-KR" altLang="en-US" sz="1713" dirty="0"/>
              </a:p>
            </p:txBody>
          </p:sp>
          <p:sp>
            <p:nvSpPr>
              <p:cNvPr id="36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1" name="그룹 280"/>
            <p:cNvGrpSpPr/>
            <p:nvPr/>
          </p:nvGrpSpPr>
          <p:grpSpPr>
            <a:xfrm>
              <a:off x="4439816" y="393305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2" name="그룹 281"/>
            <p:cNvGrpSpPr/>
            <p:nvPr/>
          </p:nvGrpSpPr>
          <p:grpSpPr>
            <a:xfrm>
              <a:off x="6744072" y="3933056"/>
              <a:ext cx="1010130" cy="142860"/>
              <a:chOff x="1991544" y="1052736"/>
              <a:chExt cx="1010130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3" name="그룹 282"/>
            <p:cNvGrpSpPr/>
            <p:nvPr/>
          </p:nvGrpSpPr>
          <p:grpSpPr>
            <a:xfrm>
              <a:off x="4439816" y="422108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4" name="그룹 283"/>
            <p:cNvGrpSpPr/>
            <p:nvPr/>
          </p:nvGrpSpPr>
          <p:grpSpPr>
            <a:xfrm>
              <a:off x="6457627" y="421950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4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12</a:t>
                </a:r>
                <a:endParaRPr lang="ko-KR" altLang="en-US" sz="1713" dirty="0"/>
              </a:p>
            </p:txBody>
          </p:sp>
          <p:sp>
            <p:nvSpPr>
              <p:cNvPr id="34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5" name="그룹 284"/>
            <p:cNvGrpSpPr/>
            <p:nvPr/>
          </p:nvGrpSpPr>
          <p:grpSpPr>
            <a:xfrm>
              <a:off x="4439816" y="450912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4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6" name="그룹 285"/>
            <p:cNvGrpSpPr/>
            <p:nvPr/>
          </p:nvGrpSpPr>
          <p:grpSpPr>
            <a:xfrm>
              <a:off x="6457627" y="4507533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3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13</a:t>
                </a:r>
                <a:endParaRPr lang="ko-KR" altLang="en-US" sz="1713" dirty="0"/>
              </a:p>
            </p:txBody>
          </p:sp>
          <p:sp>
            <p:nvSpPr>
              <p:cNvPr id="33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7" name="그룹 286"/>
            <p:cNvGrpSpPr/>
            <p:nvPr/>
          </p:nvGrpSpPr>
          <p:grpSpPr>
            <a:xfrm>
              <a:off x="4439816" y="479715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3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8" name="그룹 287"/>
            <p:cNvGrpSpPr/>
            <p:nvPr/>
          </p:nvGrpSpPr>
          <p:grpSpPr>
            <a:xfrm>
              <a:off x="6457627" y="4795565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2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14</a:t>
                </a:r>
                <a:endParaRPr lang="ko-KR" altLang="en-US" sz="1713" dirty="0"/>
              </a:p>
            </p:txBody>
          </p:sp>
          <p:sp>
            <p:nvSpPr>
              <p:cNvPr id="32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9" name="그룹 288"/>
            <p:cNvGrpSpPr/>
            <p:nvPr/>
          </p:nvGrpSpPr>
          <p:grpSpPr>
            <a:xfrm>
              <a:off x="4439816" y="508518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2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0" name="그룹 289"/>
            <p:cNvGrpSpPr/>
            <p:nvPr/>
          </p:nvGrpSpPr>
          <p:grpSpPr>
            <a:xfrm>
              <a:off x="6457627" y="5083597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1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15</a:t>
                </a:r>
                <a:endParaRPr lang="ko-KR" altLang="en-US" sz="1713" dirty="0"/>
              </a:p>
            </p:txBody>
          </p:sp>
          <p:sp>
            <p:nvSpPr>
              <p:cNvPr id="31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1" name="그룹 290"/>
            <p:cNvGrpSpPr/>
            <p:nvPr/>
          </p:nvGrpSpPr>
          <p:grpSpPr>
            <a:xfrm>
              <a:off x="4439816" y="537321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1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2" name="그룹 291"/>
            <p:cNvGrpSpPr/>
            <p:nvPr/>
          </p:nvGrpSpPr>
          <p:grpSpPr>
            <a:xfrm>
              <a:off x="6457627" y="5371629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0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16</a:t>
                </a:r>
                <a:endParaRPr lang="ko-KR" altLang="en-US" sz="1713" dirty="0"/>
              </a:p>
            </p:txBody>
          </p:sp>
          <p:sp>
            <p:nvSpPr>
              <p:cNvPr id="30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3" name="그룹 292"/>
            <p:cNvGrpSpPr/>
            <p:nvPr/>
          </p:nvGrpSpPr>
          <p:grpSpPr>
            <a:xfrm>
              <a:off x="4439816" y="566124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0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4" name="그룹 293"/>
            <p:cNvGrpSpPr/>
            <p:nvPr/>
          </p:nvGrpSpPr>
          <p:grpSpPr>
            <a:xfrm>
              <a:off x="6457627" y="565966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29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17</a:t>
                </a:r>
                <a:endParaRPr lang="ko-KR" altLang="en-US" sz="1713" dirty="0"/>
              </a:p>
            </p:txBody>
          </p:sp>
          <p:sp>
            <p:nvSpPr>
              <p:cNvPr id="29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</p:grpSp>
      <p:grpSp>
        <p:nvGrpSpPr>
          <p:cNvPr id="208" name="그룹 207"/>
          <p:cNvGrpSpPr/>
          <p:nvPr/>
        </p:nvGrpSpPr>
        <p:grpSpPr>
          <a:xfrm>
            <a:off x="7926274" y="1133384"/>
            <a:ext cx="2466275" cy="8631956"/>
            <a:chOff x="9120334" y="908721"/>
            <a:chExt cx="1440161" cy="5040558"/>
          </a:xfrm>
        </p:grpSpPr>
        <p:sp>
          <p:nvSpPr>
            <p:cNvPr id="209" name="사각형: 둥근 모서리 324">
              <a:extLst>
                <a:ext uri="{FF2B5EF4-FFF2-40B4-BE49-F238E27FC236}">
                  <a16:creationId xmlns:a16="http://schemas.microsoft.com/office/drawing/2014/main" xmlns="" id="{60B8C30B-6E0A-4411-BEBE-375D7A3577E1}"/>
                </a:ext>
              </a:extLst>
            </p:cNvPr>
            <p:cNvSpPr/>
            <p:nvPr/>
          </p:nvSpPr>
          <p:spPr>
            <a:xfrm>
              <a:off x="9120334" y="908721"/>
              <a:ext cx="1440161" cy="5040558"/>
            </a:xfrm>
            <a:prstGeom prst="roundRect">
              <a:avLst>
                <a:gd name="adj" fmla="val 10429"/>
              </a:avLst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xmlns="" id="{030F703D-53BA-4F00-8C3C-A22241B44C40}"/>
                </a:ext>
              </a:extLst>
            </p:cNvPr>
            <p:cNvGrpSpPr/>
            <p:nvPr/>
          </p:nvGrpSpPr>
          <p:grpSpPr>
            <a:xfrm>
              <a:off x="9264351" y="1051913"/>
              <a:ext cx="1152129" cy="4609335"/>
              <a:chOff x="11211263" y="2852936"/>
              <a:chExt cx="579381" cy="2317937"/>
            </a:xfrm>
          </p:grpSpPr>
          <p:sp>
            <p:nvSpPr>
              <p:cNvPr id="214" name="Rectangle 960">
                <a:extLst>
                  <a:ext uri="{FF2B5EF4-FFF2-40B4-BE49-F238E27FC236}">
                    <a16:creationId xmlns:a16="http://schemas.microsoft.com/office/drawing/2014/main" xmlns="" id="{2C33AA76-B0FE-4772-B0F5-593D4A080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4592" y="2852936"/>
                <a:ext cx="144463" cy="714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15" name="사각형: 둥근 모서리 333">
                <a:extLst>
                  <a:ext uri="{FF2B5EF4-FFF2-40B4-BE49-F238E27FC236}">
                    <a16:creationId xmlns:a16="http://schemas.microsoft.com/office/drawing/2014/main" xmlns="" id="{1267E30F-27AE-44FB-89BF-F538207AD376}"/>
                  </a:ext>
                </a:extLst>
              </p:cNvPr>
              <p:cNvSpPr/>
              <p:nvPr/>
            </p:nvSpPr>
            <p:spPr>
              <a:xfrm>
                <a:off x="11211263" y="2925772"/>
                <a:ext cx="579381" cy="2245101"/>
              </a:xfrm>
              <a:prstGeom prst="roundRect">
                <a:avLst>
                  <a:gd name="adj" fmla="val 92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  <p:cxnSp>
          <p:nvCxnSpPr>
            <p:cNvPr id="211" name="직선 연결선 210"/>
            <p:cNvCxnSpPr/>
            <p:nvPr/>
          </p:nvCxnSpPr>
          <p:spPr>
            <a:xfrm>
              <a:off x="9696400" y="5373216"/>
              <a:ext cx="2880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직선 연결선 211"/>
            <p:cNvCxnSpPr/>
            <p:nvPr/>
          </p:nvCxnSpPr>
          <p:spPr>
            <a:xfrm>
              <a:off x="9696400" y="1556792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직선 연결선 212"/>
            <p:cNvCxnSpPr/>
            <p:nvPr/>
          </p:nvCxnSpPr>
          <p:spPr>
            <a:xfrm flipV="1">
              <a:off x="9840416" y="1412776"/>
              <a:ext cx="0" cy="288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구부러진 연결선 215"/>
          <p:cNvCxnSpPr>
            <a:stCxn id="209" idx="0"/>
          </p:cNvCxnSpPr>
          <p:nvPr/>
        </p:nvCxnSpPr>
        <p:spPr>
          <a:xfrm rot="16200000" flipH="1" flipV="1">
            <a:off x="6817139" y="639620"/>
            <a:ext cx="1848508" cy="2836038"/>
          </a:xfrm>
          <a:prstGeom prst="curvedConnector4">
            <a:avLst>
              <a:gd name="adj1" fmla="val -10589"/>
              <a:gd name="adj2" fmla="val 71741"/>
            </a:avLst>
          </a:prstGeom>
          <a:ln w="1524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그룹 217"/>
          <p:cNvGrpSpPr/>
          <p:nvPr/>
        </p:nvGrpSpPr>
        <p:grpSpPr>
          <a:xfrm rot="8100000">
            <a:off x="3617022" y="1298875"/>
            <a:ext cx="1395406" cy="1395406"/>
            <a:chOff x="5196383" y="3981375"/>
            <a:chExt cx="407418" cy="407418"/>
          </a:xfrm>
        </p:grpSpPr>
        <p:sp>
          <p:nvSpPr>
            <p:cNvPr id="219" name="타원 218"/>
            <p:cNvSpPr/>
            <p:nvPr/>
          </p:nvSpPr>
          <p:spPr>
            <a:xfrm>
              <a:off x="5220072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20" name="타원 219"/>
            <p:cNvSpPr/>
            <p:nvPr/>
          </p:nvSpPr>
          <p:spPr>
            <a:xfrm>
              <a:off x="5364088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21" name="타원 220"/>
            <p:cNvSpPr/>
            <p:nvPr/>
          </p:nvSpPr>
          <p:spPr>
            <a:xfrm>
              <a:off x="5196383" y="3981375"/>
              <a:ext cx="407418" cy="407418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3768" b="1" dirty="0"/>
                <a:t>331</a:t>
              </a:r>
              <a:endParaRPr lang="ko-KR" altLang="en-US" sz="3768" b="1" dirty="0"/>
            </a:p>
          </p:txBody>
        </p:sp>
      </p:grpSp>
      <p:cxnSp>
        <p:nvCxnSpPr>
          <p:cNvPr id="217" name="구부러진 연결선 216"/>
          <p:cNvCxnSpPr/>
          <p:nvPr/>
        </p:nvCxnSpPr>
        <p:spPr>
          <a:xfrm rot="16200000" flipV="1">
            <a:off x="5638432" y="5110874"/>
            <a:ext cx="4070001" cy="2771567"/>
          </a:xfrm>
          <a:prstGeom prst="curvedConnector2">
            <a:avLst/>
          </a:prstGeom>
          <a:ln w="1524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타원 251"/>
          <p:cNvSpPr/>
          <p:nvPr/>
        </p:nvSpPr>
        <p:spPr>
          <a:xfrm>
            <a:off x="4253199" y="1441906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sp>
        <p:nvSpPr>
          <p:cNvPr id="253" name="타원 252"/>
          <p:cNvSpPr/>
          <p:nvPr/>
        </p:nvSpPr>
        <p:spPr>
          <a:xfrm>
            <a:off x="4253199" y="2428306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grpSp>
        <p:nvGrpSpPr>
          <p:cNvPr id="254" name="그룹 253"/>
          <p:cNvGrpSpPr/>
          <p:nvPr/>
        </p:nvGrpSpPr>
        <p:grpSpPr>
          <a:xfrm rot="-2700000">
            <a:off x="3610886" y="2781373"/>
            <a:ext cx="1407685" cy="1407685"/>
            <a:chOff x="5194591" y="3979583"/>
            <a:chExt cx="411003" cy="411003"/>
          </a:xfrm>
        </p:grpSpPr>
        <p:sp>
          <p:nvSpPr>
            <p:cNvPr id="255" name="타원 254"/>
            <p:cNvSpPr/>
            <p:nvPr/>
          </p:nvSpPr>
          <p:spPr>
            <a:xfrm>
              <a:off x="5220072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56" name="타원 255"/>
            <p:cNvSpPr/>
            <p:nvPr/>
          </p:nvSpPr>
          <p:spPr>
            <a:xfrm>
              <a:off x="5364088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57" name="타원 256"/>
            <p:cNvSpPr/>
            <p:nvPr/>
          </p:nvSpPr>
          <p:spPr>
            <a:xfrm>
              <a:off x="5194591" y="3979583"/>
              <a:ext cx="411003" cy="411003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3768" b="1" dirty="0"/>
                <a:t>331</a:t>
              </a:r>
              <a:endParaRPr lang="ko-KR" altLang="en-US" sz="3768" b="1" dirty="0"/>
            </a:p>
          </p:txBody>
        </p:sp>
      </p:grpSp>
      <p:sp>
        <p:nvSpPr>
          <p:cNvPr id="258" name="타원 257"/>
          <p:cNvSpPr/>
          <p:nvPr/>
        </p:nvSpPr>
        <p:spPr>
          <a:xfrm>
            <a:off x="4253199" y="2930544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sp>
        <p:nvSpPr>
          <p:cNvPr id="465" name="타원 464"/>
          <p:cNvSpPr/>
          <p:nvPr/>
        </p:nvSpPr>
        <p:spPr>
          <a:xfrm>
            <a:off x="4253199" y="3916944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grpSp>
        <p:nvGrpSpPr>
          <p:cNvPr id="4" name="그룹 3"/>
          <p:cNvGrpSpPr/>
          <p:nvPr/>
        </p:nvGrpSpPr>
        <p:grpSpPr>
          <a:xfrm>
            <a:off x="4931350" y="3353056"/>
            <a:ext cx="748559" cy="1233137"/>
            <a:chOff x="2064000" y="837000"/>
            <a:chExt cx="874229" cy="1440160"/>
          </a:xfrm>
        </p:grpSpPr>
        <p:sp>
          <p:nvSpPr>
            <p:cNvPr id="468" name="타원 467">
              <a:extLst>
                <a:ext uri="{FF2B5EF4-FFF2-40B4-BE49-F238E27FC236}">
                  <a16:creationId xmlns:a16="http://schemas.microsoft.com/office/drawing/2014/main" xmlns="" id="{5F0D674F-E5D4-4FFC-83DF-C6AE07733772}"/>
                </a:ext>
              </a:extLst>
            </p:cNvPr>
            <p:cNvSpPr/>
            <p:nvPr/>
          </p:nvSpPr>
          <p:spPr>
            <a:xfrm>
              <a:off x="2352048" y="837000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469" name="타원 468">
              <a:extLst>
                <a:ext uri="{FF2B5EF4-FFF2-40B4-BE49-F238E27FC236}">
                  <a16:creationId xmlns:a16="http://schemas.microsoft.com/office/drawing/2014/main" xmlns="" id="{F337E895-B6B0-452C-BBA6-9253C4D7BB05}"/>
                </a:ext>
              </a:extLst>
            </p:cNvPr>
            <p:cNvSpPr/>
            <p:nvPr/>
          </p:nvSpPr>
          <p:spPr>
            <a:xfrm>
              <a:off x="2352048" y="1989128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470" name="직사각형 469"/>
            <p:cNvSpPr/>
            <p:nvPr/>
          </p:nvSpPr>
          <p:spPr>
            <a:xfrm>
              <a:off x="2460060" y="945012"/>
              <a:ext cx="72008" cy="4680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471" name="직사각형 470"/>
            <p:cNvSpPr/>
            <p:nvPr/>
          </p:nvSpPr>
          <p:spPr>
            <a:xfrm>
              <a:off x="2460060" y="1773104"/>
              <a:ext cx="72008" cy="3960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466" name="현 465">
              <a:extLst>
                <a:ext uri="{FF2B5EF4-FFF2-40B4-BE49-F238E27FC236}">
                  <a16:creationId xmlns:a16="http://schemas.microsoft.com/office/drawing/2014/main" xmlns="" id="{8C8E6503-95FA-41D4-84C7-2E45233BBBE8}"/>
                </a:ext>
              </a:extLst>
            </p:cNvPr>
            <p:cNvSpPr/>
            <p:nvPr/>
          </p:nvSpPr>
          <p:spPr>
            <a:xfrm>
              <a:off x="2064000" y="1125000"/>
              <a:ext cx="874229" cy="864000"/>
            </a:xfrm>
            <a:prstGeom prst="chord">
              <a:avLst>
                <a:gd name="adj1" fmla="val 3895909"/>
                <a:gd name="adj2" fmla="val 17679631"/>
              </a:avLst>
            </a:prstGeom>
            <a:solidFill>
              <a:srgbClr val="5F5F5F"/>
            </a:solidFill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</p:grpSp>
      <p:grpSp>
        <p:nvGrpSpPr>
          <p:cNvPr id="513" name="그룹 512"/>
          <p:cNvGrpSpPr/>
          <p:nvPr/>
        </p:nvGrpSpPr>
        <p:grpSpPr>
          <a:xfrm>
            <a:off x="5054649" y="2243356"/>
            <a:ext cx="493255" cy="863127"/>
            <a:chOff x="5664000" y="1845000"/>
            <a:chExt cx="576064" cy="1008032"/>
          </a:xfrm>
        </p:grpSpPr>
        <p:sp>
          <p:nvSpPr>
            <p:cNvPr id="514" name="타원 513"/>
            <p:cNvSpPr/>
            <p:nvPr/>
          </p:nvSpPr>
          <p:spPr>
            <a:xfrm>
              <a:off x="5664000" y="1845000"/>
              <a:ext cx="576064" cy="576064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515" name="타원 514">
              <a:extLst>
                <a:ext uri="{FF2B5EF4-FFF2-40B4-BE49-F238E27FC236}">
                  <a16:creationId xmlns:a16="http://schemas.microsoft.com/office/drawing/2014/main" xmlns="" id="{5F0D674F-E5D4-4FFC-83DF-C6AE07733772}"/>
                </a:ext>
              </a:extLst>
            </p:cNvPr>
            <p:cNvSpPr/>
            <p:nvPr/>
          </p:nvSpPr>
          <p:spPr>
            <a:xfrm>
              <a:off x="5808000" y="1989000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516" name="타원 515">
              <a:extLst>
                <a:ext uri="{FF2B5EF4-FFF2-40B4-BE49-F238E27FC236}">
                  <a16:creationId xmlns:a16="http://schemas.microsoft.com/office/drawing/2014/main" xmlns="" id="{5F0D674F-E5D4-4FFC-83DF-C6AE07733772}"/>
                </a:ext>
              </a:extLst>
            </p:cNvPr>
            <p:cNvSpPr/>
            <p:nvPr/>
          </p:nvSpPr>
          <p:spPr>
            <a:xfrm>
              <a:off x="5808000" y="2565000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cxnSp>
          <p:nvCxnSpPr>
            <p:cNvPr id="517" name="직선 연결선 516"/>
            <p:cNvCxnSpPr/>
            <p:nvPr/>
          </p:nvCxnSpPr>
          <p:spPr>
            <a:xfrm flipH="1">
              <a:off x="5952000" y="2133000"/>
              <a:ext cx="1" cy="5760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379700" y="6672698"/>
            <a:ext cx="2348865" cy="383297"/>
          </a:xfrm>
        </p:spPr>
        <p:txBody>
          <a:bodyPr/>
          <a:lstStyle/>
          <a:p>
            <a:fld id="{69724D23-3679-46A7-9671-3D271AA67053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자유형 4"/>
          <p:cNvSpPr/>
          <p:nvPr/>
        </p:nvSpPr>
        <p:spPr>
          <a:xfrm>
            <a:off x="4073664" y="2953804"/>
            <a:ext cx="2245114" cy="1533262"/>
          </a:xfrm>
          <a:custGeom>
            <a:avLst/>
            <a:gdLst>
              <a:gd name="connsiteX0" fmla="*/ 2123856 w 2159714"/>
              <a:gd name="connsiteY0" fmla="*/ 127882 h 1655973"/>
              <a:gd name="connsiteX1" fmla="*/ 214373 w 2159714"/>
              <a:gd name="connsiteY1" fmla="*/ 83058 h 1655973"/>
              <a:gd name="connsiteX2" fmla="*/ 142656 w 2159714"/>
              <a:gd name="connsiteY2" fmla="*/ 1087105 h 1655973"/>
              <a:gd name="connsiteX3" fmla="*/ 1083950 w 2159714"/>
              <a:gd name="connsiteY3" fmla="*/ 1069176 h 1655973"/>
              <a:gd name="connsiteX4" fmla="*/ 1137738 w 2159714"/>
              <a:gd name="connsiteY4" fmla="*/ 1607058 h 1655973"/>
              <a:gd name="connsiteX5" fmla="*/ 2159714 w 2159714"/>
              <a:gd name="connsiteY5" fmla="*/ 1598094 h 1655973"/>
              <a:gd name="connsiteX0" fmla="*/ 1761617 w 2138133"/>
              <a:gd name="connsiteY0" fmla="*/ 102561 h 1675475"/>
              <a:gd name="connsiteX1" fmla="*/ 192792 w 2138133"/>
              <a:gd name="connsiteY1" fmla="*/ 102560 h 1675475"/>
              <a:gd name="connsiteX2" fmla="*/ 121075 w 2138133"/>
              <a:gd name="connsiteY2" fmla="*/ 1106607 h 1675475"/>
              <a:gd name="connsiteX3" fmla="*/ 1062369 w 2138133"/>
              <a:gd name="connsiteY3" fmla="*/ 1088678 h 1675475"/>
              <a:gd name="connsiteX4" fmla="*/ 1116157 w 2138133"/>
              <a:gd name="connsiteY4" fmla="*/ 1626560 h 1675475"/>
              <a:gd name="connsiteX5" fmla="*/ 2138133 w 2138133"/>
              <a:gd name="connsiteY5" fmla="*/ 1617596 h 1675475"/>
              <a:gd name="connsiteX0" fmla="*/ 1771130 w 2138682"/>
              <a:gd name="connsiteY0" fmla="*/ 133428 h 1652554"/>
              <a:gd name="connsiteX1" fmla="*/ 193341 w 2138682"/>
              <a:gd name="connsiteY1" fmla="*/ 79639 h 1652554"/>
              <a:gd name="connsiteX2" fmla="*/ 121624 w 2138682"/>
              <a:gd name="connsiteY2" fmla="*/ 1083686 h 1652554"/>
              <a:gd name="connsiteX3" fmla="*/ 1062918 w 2138682"/>
              <a:gd name="connsiteY3" fmla="*/ 1065757 h 1652554"/>
              <a:gd name="connsiteX4" fmla="*/ 1116706 w 2138682"/>
              <a:gd name="connsiteY4" fmla="*/ 1603639 h 1652554"/>
              <a:gd name="connsiteX5" fmla="*/ 2138682 w 2138682"/>
              <a:gd name="connsiteY5" fmla="*/ 1594675 h 1652554"/>
              <a:gd name="connsiteX0" fmla="*/ 1438827 w 2120143"/>
              <a:gd name="connsiteY0" fmla="*/ 102561 h 1675475"/>
              <a:gd name="connsiteX1" fmla="*/ 174802 w 2120143"/>
              <a:gd name="connsiteY1" fmla="*/ 102560 h 1675475"/>
              <a:gd name="connsiteX2" fmla="*/ 103085 w 2120143"/>
              <a:gd name="connsiteY2" fmla="*/ 1106607 h 1675475"/>
              <a:gd name="connsiteX3" fmla="*/ 1044379 w 2120143"/>
              <a:gd name="connsiteY3" fmla="*/ 1088678 h 1675475"/>
              <a:gd name="connsiteX4" fmla="*/ 1098167 w 2120143"/>
              <a:gd name="connsiteY4" fmla="*/ 1626560 h 1675475"/>
              <a:gd name="connsiteX5" fmla="*/ 2120143 w 2120143"/>
              <a:gd name="connsiteY5" fmla="*/ 1617596 h 1675475"/>
              <a:gd name="connsiteX0" fmla="*/ 1325302 w 2114194"/>
              <a:gd name="connsiteY0" fmla="*/ 89450 h 1689258"/>
              <a:gd name="connsiteX1" fmla="*/ 168853 w 2114194"/>
              <a:gd name="connsiteY1" fmla="*/ 116343 h 1689258"/>
              <a:gd name="connsiteX2" fmla="*/ 97136 w 2114194"/>
              <a:gd name="connsiteY2" fmla="*/ 1120390 h 1689258"/>
              <a:gd name="connsiteX3" fmla="*/ 1038430 w 2114194"/>
              <a:gd name="connsiteY3" fmla="*/ 1102461 h 1689258"/>
              <a:gd name="connsiteX4" fmla="*/ 1092218 w 2114194"/>
              <a:gd name="connsiteY4" fmla="*/ 1640343 h 1689258"/>
              <a:gd name="connsiteX5" fmla="*/ 2114194 w 2114194"/>
              <a:gd name="connsiteY5" fmla="*/ 1631379 h 1689258"/>
              <a:gd name="connsiteX0" fmla="*/ 1325302 w 2114194"/>
              <a:gd name="connsiteY0" fmla="*/ 122493 h 1659548"/>
              <a:gd name="connsiteX1" fmla="*/ 168853 w 2114194"/>
              <a:gd name="connsiteY1" fmla="*/ 86633 h 1659548"/>
              <a:gd name="connsiteX2" fmla="*/ 97136 w 2114194"/>
              <a:gd name="connsiteY2" fmla="*/ 1090680 h 1659548"/>
              <a:gd name="connsiteX3" fmla="*/ 1038430 w 2114194"/>
              <a:gd name="connsiteY3" fmla="*/ 1072751 h 1659548"/>
              <a:gd name="connsiteX4" fmla="*/ 1092218 w 2114194"/>
              <a:gd name="connsiteY4" fmla="*/ 1610633 h 1659548"/>
              <a:gd name="connsiteX5" fmla="*/ 2114194 w 2114194"/>
              <a:gd name="connsiteY5" fmla="*/ 1601669 h 1659548"/>
              <a:gd name="connsiteX0" fmla="*/ 1405457 w 2194349"/>
              <a:gd name="connsiteY0" fmla="*/ 59209 h 1596264"/>
              <a:gd name="connsiteX1" fmla="*/ 114537 w 2194349"/>
              <a:gd name="connsiteY1" fmla="*/ 148855 h 1596264"/>
              <a:gd name="connsiteX2" fmla="*/ 177291 w 2194349"/>
              <a:gd name="connsiteY2" fmla="*/ 1027396 h 1596264"/>
              <a:gd name="connsiteX3" fmla="*/ 1118585 w 2194349"/>
              <a:gd name="connsiteY3" fmla="*/ 1009467 h 1596264"/>
              <a:gd name="connsiteX4" fmla="*/ 1172373 w 2194349"/>
              <a:gd name="connsiteY4" fmla="*/ 1547349 h 1596264"/>
              <a:gd name="connsiteX5" fmla="*/ 2194349 w 2194349"/>
              <a:gd name="connsiteY5" fmla="*/ 1538385 h 1596264"/>
              <a:gd name="connsiteX0" fmla="*/ 1405457 w 2194349"/>
              <a:gd name="connsiteY0" fmla="*/ 56014 h 1593069"/>
              <a:gd name="connsiteX1" fmla="*/ 114537 w 2194349"/>
              <a:gd name="connsiteY1" fmla="*/ 145660 h 1593069"/>
              <a:gd name="connsiteX2" fmla="*/ 177291 w 2194349"/>
              <a:gd name="connsiteY2" fmla="*/ 952483 h 1593069"/>
              <a:gd name="connsiteX3" fmla="*/ 1118585 w 2194349"/>
              <a:gd name="connsiteY3" fmla="*/ 1006272 h 1593069"/>
              <a:gd name="connsiteX4" fmla="*/ 1172373 w 2194349"/>
              <a:gd name="connsiteY4" fmla="*/ 1544154 h 1593069"/>
              <a:gd name="connsiteX5" fmla="*/ 2194349 w 2194349"/>
              <a:gd name="connsiteY5" fmla="*/ 1535190 h 1593069"/>
              <a:gd name="connsiteX0" fmla="*/ 1405457 w 2194349"/>
              <a:gd name="connsiteY0" fmla="*/ 56014 h 1557831"/>
              <a:gd name="connsiteX1" fmla="*/ 114537 w 2194349"/>
              <a:gd name="connsiteY1" fmla="*/ 145660 h 1557831"/>
              <a:gd name="connsiteX2" fmla="*/ 177291 w 2194349"/>
              <a:gd name="connsiteY2" fmla="*/ 952483 h 1557831"/>
              <a:gd name="connsiteX3" fmla="*/ 1118585 w 2194349"/>
              <a:gd name="connsiteY3" fmla="*/ 1006272 h 1557831"/>
              <a:gd name="connsiteX4" fmla="*/ 1279950 w 2194349"/>
              <a:gd name="connsiteY4" fmla="*/ 1463471 h 1557831"/>
              <a:gd name="connsiteX5" fmla="*/ 2194349 w 2194349"/>
              <a:gd name="connsiteY5" fmla="*/ 1535190 h 1557831"/>
              <a:gd name="connsiteX0" fmla="*/ 2020589 w 2236043"/>
              <a:gd name="connsiteY0" fmla="*/ 65313 h 1536134"/>
              <a:gd name="connsiteX1" fmla="*/ 156231 w 2236043"/>
              <a:gd name="connsiteY1" fmla="*/ 123963 h 1536134"/>
              <a:gd name="connsiteX2" fmla="*/ 218985 w 2236043"/>
              <a:gd name="connsiteY2" fmla="*/ 930786 h 1536134"/>
              <a:gd name="connsiteX3" fmla="*/ 1160279 w 2236043"/>
              <a:gd name="connsiteY3" fmla="*/ 984575 h 1536134"/>
              <a:gd name="connsiteX4" fmla="*/ 1321644 w 2236043"/>
              <a:gd name="connsiteY4" fmla="*/ 1441774 h 1536134"/>
              <a:gd name="connsiteX5" fmla="*/ 2236043 w 2236043"/>
              <a:gd name="connsiteY5" fmla="*/ 1513493 h 1536134"/>
              <a:gd name="connsiteX0" fmla="*/ 2020589 w 2236043"/>
              <a:gd name="connsiteY0" fmla="*/ 23148 h 1493969"/>
              <a:gd name="connsiteX1" fmla="*/ 156231 w 2236043"/>
              <a:gd name="connsiteY1" fmla="*/ 81798 h 1493969"/>
              <a:gd name="connsiteX2" fmla="*/ 218985 w 2236043"/>
              <a:gd name="connsiteY2" fmla="*/ 888621 h 1493969"/>
              <a:gd name="connsiteX3" fmla="*/ 1160279 w 2236043"/>
              <a:gd name="connsiteY3" fmla="*/ 942410 h 1493969"/>
              <a:gd name="connsiteX4" fmla="*/ 1321644 w 2236043"/>
              <a:gd name="connsiteY4" fmla="*/ 1399609 h 1493969"/>
              <a:gd name="connsiteX5" fmla="*/ 2236043 w 2236043"/>
              <a:gd name="connsiteY5" fmla="*/ 1471328 h 1493969"/>
              <a:gd name="connsiteX0" fmla="*/ 2153646 w 2245114"/>
              <a:gd name="connsiteY0" fmla="*/ 448 h 1533262"/>
              <a:gd name="connsiteX1" fmla="*/ 165302 w 2245114"/>
              <a:gd name="connsiteY1" fmla="*/ 121091 h 1533262"/>
              <a:gd name="connsiteX2" fmla="*/ 228056 w 2245114"/>
              <a:gd name="connsiteY2" fmla="*/ 927914 h 1533262"/>
              <a:gd name="connsiteX3" fmla="*/ 1169350 w 2245114"/>
              <a:gd name="connsiteY3" fmla="*/ 981703 h 1533262"/>
              <a:gd name="connsiteX4" fmla="*/ 1330715 w 2245114"/>
              <a:gd name="connsiteY4" fmla="*/ 1438902 h 1533262"/>
              <a:gd name="connsiteX5" fmla="*/ 2245114 w 2245114"/>
              <a:gd name="connsiteY5" fmla="*/ 1510621 h 153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5114" h="1533262">
                <a:moveTo>
                  <a:pt x="2153646" y="448"/>
                </a:moveTo>
                <a:cubicBezTo>
                  <a:pt x="1410499" y="6589"/>
                  <a:pt x="486234" y="-33487"/>
                  <a:pt x="165302" y="121091"/>
                </a:cubicBezTo>
                <a:cubicBezTo>
                  <a:pt x="-155630" y="275669"/>
                  <a:pt x="60715" y="784479"/>
                  <a:pt x="228056" y="927914"/>
                </a:cubicBezTo>
                <a:cubicBezTo>
                  <a:pt x="395397" y="1071349"/>
                  <a:pt x="985574" y="896538"/>
                  <a:pt x="1169350" y="981703"/>
                </a:cubicBezTo>
                <a:cubicBezTo>
                  <a:pt x="1353126" y="1066868"/>
                  <a:pt x="1151421" y="1350749"/>
                  <a:pt x="1330715" y="1438902"/>
                </a:cubicBezTo>
                <a:cubicBezTo>
                  <a:pt x="1510009" y="1527055"/>
                  <a:pt x="1823773" y="1559179"/>
                  <a:pt x="2245114" y="1510621"/>
                </a:cubicBezTo>
              </a:path>
            </a:pathLst>
          </a:custGeom>
          <a:noFill/>
          <a:ln w="152400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3" name="TextBox 472"/>
          <p:cNvSpPr txBox="1"/>
          <p:nvPr/>
        </p:nvSpPr>
        <p:spPr>
          <a:xfrm>
            <a:off x="323700" y="3239656"/>
            <a:ext cx="3355726" cy="54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600" dirty="0" smtClean="0">
                <a:effectLst>
                  <a:glow rad="254000">
                    <a:schemeClr val="bg1"/>
                  </a:glow>
                </a:effectLst>
              </a:rPr>
              <a:t>Main inductor </a:t>
            </a:r>
            <a:r>
              <a:rPr lang="ko-KR" altLang="en-US" sz="3600" dirty="0" smtClean="0">
                <a:effectLst>
                  <a:glow rad="254000">
                    <a:schemeClr val="bg1"/>
                  </a:glow>
                </a:effectLst>
              </a:rPr>
              <a:t>→</a:t>
            </a:r>
            <a:endParaRPr lang="ko-KR" altLang="en-US" sz="3600" dirty="0">
              <a:effectLst>
                <a:glow rad="254000">
                  <a:schemeClr val="bg1"/>
                </a:glow>
              </a:effectLst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19200" y="215656"/>
            <a:ext cx="4390817" cy="9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600" dirty="0" smtClean="0">
                <a:effectLst>
                  <a:glow rad="254000">
                    <a:schemeClr val="bg1"/>
                  </a:glow>
                </a:effectLst>
              </a:rPr>
              <a:t>Monitoring inductor </a:t>
            </a:r>
          </a:p>
          <a:p>
            <a:pPr algn="ctr">
              <a:lnSpc>
                <a:spcPct val="80000"/>
              </a:lnSpc>
            </a:pPr>
            <a:r>
              <a:rPr lang="en-US" altLang="ko-KR" sz="3600" dirty="0" smtClean="0">
                <a:effectLst>
                  <a:glow rad="254000">
                    <a:schemeClr val="bg1"/>
                  </a:glow>
                </a:effectLst>
              </a:rPr>
              <a:t>(makes a frequency)</a:t>
            </a:r>
            <a:r>
              <a:rPr lang="ko-KR" altLang="en-US" sz="3600" dirty="0" smtClean="0">
                <a:effectLst>
                  <a:glow rad="254000">
                    <a:schemeClr val="bg1"/>
                  </a:glow>
                </a:effectLst>
              </a:rPr>
              <a:t>↓</a:t>
            </a:r>
            <a:endParaRPr lang="ko-KR" altLang="en-US" sz="3600" dirty="0">
              <a:effectLst>
                <a:glow rad="254000">
                  <a:schemeClr val="bg1"/>
                </a:glow>
              </a:effectLst>
            </a:endParaRPr>
          </a:p>
        </p:txBody>
      </p:sp>
      <p:grpSp>
        <p:nvGrpSpPr>
          <p:cNvPr id="509" name="그룹 508"/>
          <p:cNvGrpSpPr/>
          <p:nvPr/>
        </p:nvGrpSpPr>
        <p:grpSpPr>
          <a:xfrm>
            <a:off x="5798628" y="767968"/>
            <a:ext cx="313203" cy="2722945"/>
            <a:chOff x="6532880" y="121919"/>
            <a:chExt cx="365784" cy="3180081"/>
          </a:xfrm>
        </p:grpSpPr>
        <p:sp>
          <p:nvSpPr>
            <p:cNvPr id="510" name="자유형 509"/>
            <p:cNvSpPr/>
            <p:nvPr/>
          </p:nvSpPr>
          <p:spPr>
            <a:xfrm>
              <a:off x="6532880" y="121919"/>
              <a:ext cx="365784" cy="3180081"/>
            </a:xfrm>
            <a:custGeom>
              <a:avLst/>
              <a:gdLst>
                <a:gd name="connsiteX0" fmla="*/ 0 w 264615"/>
                <a:gd name="connsiteY0" fmla="*/ 868875 h 3185355"/>
                <a:gd name="connsiteX1" fmla="*/ 264160 w 264615"/>
                <a:gd name="connsiteY1" fmla="*/ 127195 h 3185355"/>
                <a:gd name="connsiteX2" fmla="*/ 50800 w 264615"/>
                <a:gd name="connsiteY2" fmla="*/ 3185355 h 3185355"/>
                <a:gd name="connsiteX0" fmla="*/ 0 w 416759"/>
                <a:gd name="connsiteY0" fmla="*/ 863601 h 3180081"/>
                <a:gd name="connsiteX1" fmla="*/ 416560 w 416759"/>
                <a:gd name="connsiteY1" fmla="*/ 128017 h 3180081"/>
                <a:gd name="connsiteX2" fmla="*/ 50800 w 416759"/>
                <a:gd name="connsiteY2" fmla="*/ 3180081 h 3180081"/>
                <a:gd name="connsiteX0" fmla="*/ 16256 w 365784"/>
                <a:gd name="connsiteY0" fmla="*/ 863601 h 3180081"/>
                <a:gd name="connsiteX1" fmla="*/ 365760 w 365784"/>
                <a:gd name="connsiteY1" fmla="*/ 128017 h 3180081"/>
                <a:gd name="connsiteX2" fmla="*/ 0 w 365784"/>
                <a:gd name="connsiteY2" fmla="*/ 3180081 h 3180081"/>
                <a:gd name="connsiteX0" fmla="*/ 16256 w 365784"/>
                <a:gd name="connsiteY0" fmla="*/ 863601 h 3180081"/>
                <a:gd name="connsiteX1" fmla="*/ 365760 w 365784"/>
                <a:gd name="connsiteY1" fmla="*/ 128017 h 3180081"/>
                <a:gd name="connsiteX2" fmla="*/ 0 w 365784"/>
                <a:gd name="connsiteY2" fmla="*/ 3180081 h 318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84" h="3180081">
                  <a:moveTo>
                    <a:pt x="16256" y="863601"/>
                  </a:moveTo>
                  <a:cubicBezTo>
                    <a:pt x="144102" y="299721"/>
                    <a:pt x="368469" y="-258063"/>
                    <a:pt x="365760" y="128017"/>
                  </a:cubicBezTo>
                  <a:cubicBezTo>
                    <a:pt x="363051" y="514097"/>
                    <a:pt x="184065" y="1844041"/>
                    <a:pt x="0" y="3180081"/>
                  </a:cubicBezTo>
                </a:path>
              </a:pathLst>
            </a:custGeom>
            <a:noFill/>
            <a:ln w="101600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  <p:sp>
          <p:nvSpPr>
            <p:cNvPr id="511" name="자유형 510"/>
            <p:cNvSpPr/>
            <p:nvPr/>
          </p:nvSpPr>
          <p:spPr>
            <a:xfrm>
              <a:off x="6570672" y="170404"/>
              <a:ext cx="323294" cy="2925509"/>
            </a:xfrm>
            <a:custGeom>
              <a:avLst/>
              <a:gdLst>
                <a:gd name="connsiteX0" fmla="*/ 0 w 264615"/>
                <a:gd name="connsiteY0" fmla="*/ 868875 h 3185355"/>
                <a:gd name="connsiteX1" fmla="*/ 264160 w 264615"/>
                <a:gd name="connsiteY1" fmla="*/ 127195 h 3185355"/>
                <a:gd name="connsiteX2" fmla="*/ 50800 w 264615"/>
                <a:gd name="connsiteY2" fmla="*/ 3185355 h 3185355"/>
                <a:gd name="connsiteX0" fmla="*/ 0 w 416759"/>
                <a:gd name="connsiteY0" fmla="*/ 863601 h 3180081"/>
                <a:gd name="connsiteX1" fmla="*/ 416560 w 416759"/>
                <a:gd name="connsiteY1" fmla="*/ 128017 h 3180081"/>
                <a:gd name="connsiteX2" fmla="*/ 50800 w 416759"/>
                <a:gd name="connsiteY2" fmla="*/ 3180081 h 3180081"/>
                <a:gd name="connsiteX0" fmla="*/ 16256 w 365784"/>
                <a:gd name="connsiteY0" fmla="*/ 863601 h 3180081"/>
                <a:gd name="connsiteX1" fmla="*/ 365760 w 365784"/>
                <a:gd name="connsiteY1" fmla="*/ 128017 h 3180081"/>
                <a:gd name="connsiteX2" fmla="*/ 0 w 365784"/>
                <a:gd name="connsiteY2" fmla="*/ 3180081 h 3180081"/>
                <a:gd name="connsiteX0" fmla="*/ 16256 w 365784"/>
                <a:gd name="connsiteY0" fmla="*/ 863601 h 3180081"/>
                <a:gd name="connsiteX1" fmla="*/ 365760 w 365784"/>
                <a:gd name="connsiteY1" fmla="*/ 128017 h 3180081"/>
                <a:gd name="connsiteX2" fmla="*/ 0 w 365784"/>
                <a:gd name="connsiteY2" fmla="*/ 3180081 h 3180081"/>
                <a:gd name="connsiteX0" fmla="*/ 83312 w 366565"/>
                <a:gd name="connsiteY0" fmla="*/ 706320 h 3230064"/>
                <a:gd name="connsiteX1" fmla="*/ 365760 w 366565"/>
                <a:gd name="connsiteY1" fmla="*/ 178000 h 3230064"/>
                <a:gd name="connsiteX2" fmla="*/ 0 w 366565"/>
                <a:gd name="connsiteY2" fmla="*/ 3230064 h 3230064"/>
                <a:gd name="connsiteX0" fmla="*/ 83312 w 366565"/>
                <a:gd name="connsiteY0" fmla="*/ 617833 h 3141577"/>
                <a:gd name="connsiteX1" fmla="*/ 365760 w 366565"/>
                <a:gd name="connsiteY1" fmla="*/ 205337 h 3141577"/>
                <a:gd name="connsiteX2" fmla="*/ 0 w 366565"/>
                <a:gd name="connsiteY2" fmla="*/ 3141577 h 3141577"/>
                <a:gd name="connsiteX0" fmla="*/ 40640 w 323294"/>
                <a:gd name="connsiteY0" fmla="*/ 602933 h 2925509"/>
                <a:gd name="connsiteX1" fmla="*/ 323088 w 323294"/>
                <a:gd name="connsiteY1" fmla="*/ 190437 h 2925509"/>
                <a:gd name="connsiteX2" fmla="*/ 0 w 323294"/>
                <a:gd name="connsiteY2" fmla="*/ 2925509 h 292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294" h="2925509">
                  <a:moveTo>
                    <a:pt x="40640" y="602933"/>
                  </a:moveTo>
                  <a:cubicBezTo>
                    <a:pt x="168486" y="39053"/>
                    <a:pt x="329861" y="-196659"/>
                    <a:pt x="323088" y="190437"/>
                  </a:cubicBezTo>
                  <a:cubicBezTo>
                    <a:pt x="316315" y="577533"/>
                    <a:pt x="184065" y="1589469"/>
                    <a:pt x="0" y="2925509"/>
                  </a:cubicBezTo>
                </a:path>
              </a:pathLst>
            </a:custGeom>
            <a:noFill/>
            <a:ln w="2032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41"/>
            </a:p>
          </p:txBody>
        </p:sp>
      </p:grpSp>
      <p:cxnSp>
        <p:nvCxnSpPr>
          <p:cNvPr id="6" name="직선 화살표 연결선 5"/>
          <p:cNvCxnSpPr/>
          <p:nvPr/>
        </p:nvCxnSpPr>
        <p:spPr>
          <a:xfrm>
            <a:off x="7260550" y="4751656"/>
            <a:ext cx="864000" cy="792000"/>
          </a:xfrm>
          <a:prstGeom prst="straightConnector1">
            <a:avLst/>
          </a:prstGeom>
          <a:ln w="152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TextBox 475"/>
          <p:cNvSpPr txBox="1"/>
          <p:nvPr/>
        </p:nvSpPr>
        <p:spPr>
          <a:xfrm>
            <a:off x="3660550" y="4655950"/>
            <a:ext cx="1867947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4400" dirty="0" smtClean="0">
                <a:solidFill>
                  <a:srgbClr val="FF9900"/>
                </a:solidFill>
                <a:effectLst>
                  <a:glow rad="254000">
                    <a:schemeClr val="bg1"/>
                  </a:glow>
                </a:effectLst>
              </a:rPr>
              <a:t>Main </a:t>
            </a:r>
          </a:p>
          <a:p>
            <a:pPr algn="ctr">
              <a:lnSpc>
                <a:spcPct val="80000"/>
              </a:lnSpc>
            </a:pPr>
            <a:r>
              <a:rPr lang="en-US" altLang="ko-KR" sz="4400" dirty="0" smtClean="0">
                <a:solidFill>
                  <a:srgbClr val="FF9900"/>
                </a:solidFill>
                <a:effectLst>
                  <a:glow rad="254000">
                    <a:schemeClr val="bg1"/>
                  </a:glow>
                </a:effectLst>
              </a:rPr>
              <a:t>current</a:t>
            </a:r>
            <a:endParaRPr lang="ko-KR" altLang="en-US" sz="4400" dirty="0">
              <a:solidFill>
                <a:srgbClr val="FF9900"/>
              </a:solidFill>
              <a:effectLst>
                <a:glow rad="254000">
                  <a:schemeClr val="bg1"/>
                </a:glow>
              </a:effectLst>
            </a:endParaRPr>
          </a:p>
        </p:txBody>
      </p:sp>
      <p:pic>
        <p:nvPicPr>
          <p:cNvPr id="556" name="그림 5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481"/>
            <a:ext cx="3691962" cy="2627832"/>
          </a:xfrm>
          <a:prstGeom prst="rect">
            <a:avLst/>
          </a:prstGeom>
        </p:spPr>
      </p:pic>
      <p:sp>
        <p:nvSpPr>
          <p:cNvPr id="564" name="TextBox 563"/>
          <p:cNvSpPr txBox="1"/>
          <p:nvPr/>
        </p:nvSpPr>
        <p:spPr>
          <a:xfrm>
            <a:off x="5460550" y="3671656"/>
            <a:ext cx="2795765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4000" dirty="0" smtClean="0">
                <a:effectLst>
                  <a:glow rad="254000">
                    <a:schemeClr val="bg1"/>
                  </a:glow>
                </a:effectLst>
              </a:rPr>
              <a:t>← </a:t>
            </a:r>
            <a:r>
              <a:rPr lang="en-US" altLang="ko-KR" sz="4000" dirty="0" smtClean="0">
                <a:effectLst>
                  <a:glow rad="254000">
                    <a:schemeClr val="bg1"/>
                  </a:glow>
                </a:effectLst>
              </a:rPr>
              <a:t>Transistor</a:t>
            </a:r>
            <a:endParaRPr lang="ko-KR" altLang="en-US" sz="4000" dirty="0">
              <a:effectLst>
                <a:glow rad="254000">
                  <a:schemeClr val="bg1"/>
                </a:glow>
              </a:effectLst>
            </a:endParaRPr>
          </a:p>
        </p:txBody>
      </p:sp>
      <p:sp>
        <p:nvSpPr>
          <p:cNvPr id="565" name="TextBox 564"/>
          <p:cNvSpPr txBox="1"/>
          <p:nvPr/>
        </p:nvSpPr>
        <p:spPr>
          <a:xfrm>
            <a:off x="8135999" y="3239656"/>
            <a:ext cx="212370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altLang="ko-KR" sz="3600" dirty="0" smtClean="0">
              <a:effectLst>
                <a:glow rad="254000">
                  <a:schemeClr val="bg1"/>
                </a:glow>
              </a:effectLst>
            </a:endParaRPr>
          </a:p>
          <a:p>
            <a:pPr algn="r">
              <a:lnSpc>
                <a:spcPct val="80000"/>
              </a:lnSpc>
            </a:pPr>
            <a:r>
              <a:rPr lang="en-US" altLang="ko-KR" sz="3600" dirty="0" smtClean="0">
                <a:effectLst>
                  <a:glow rad="254000">
                    <a:schemeClr val="bg1"/>
                  </a:glow>
                </a:effectLst>
              </a:rPr>
              <a:t>(switching the main current)</a:t>
            </a:r>
            <a:endParaRPr lang="ko-KR" altLang="en-US" sz="3600" dirty="0">
              <a:effectLst>
                <a:glow rad="254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0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t="23404" r="9905" b="23120"/>
          <a:stretch/>
        </p:blipFill>
        <p:spPr>
          <a:xfrm rot="16200000" flipH="1">
            <a:off x="3365183" y="1335621"/>
            <a:ext cx="3806082" cy="2862155"/>
          </a:xfrm>
          <a:prstGeom prst="rect">
            <a:avLst/>
          </a:prstGeo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ffectLst>
                  <a:glow rad="127000">
                    <a:schemeClr val="bg1"/>
                  </a:glow>
                </a:effectLst>
              </a:rPr>
              <a:t>What the inductor </a:t>
            </a:r>
            <a:r>
              <a:rPr lang="en-US" altLang="ko-KR" dirty="0" smtClean="0">
                <a:effectLst>
                  <a:glow rad="127000">
                    <a:schemeClr val="bg1"/>
                  </a:glow>
                </a:effectLst>
              </a:rPr>
              <a:t>does</a:t>
            </a:r>
            <a:endParaRPr lang="ko-KR" alt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7700" y="1850154"/>
            <a:ext cx="2052000" cy="172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Magnetic </a:t>
            </a:r>
            <a:r>
              <a:rPr lang="en-US" altLang="ko-KR" sz="3200" b="1" dirty="0"/>
              <a:t>field’s change</a:t>
            </a:r>
            <a:endParaRPr lang="ko-KR" altLang="en-US" sz="3200" b="1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240550" y="2096754"/>
            <a:ext cx="1911150" cy="12329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Electric energy</a:t>
            </a:r>
            <a:endParaRPr lang="ko-KR" altLang="en-US" sz="3200" b="1" dirty="0"/>
          </a:p>
        </p:txBody>
      </p:sp>
      <p:sp>
        <p:nvSpPr>
          <p:cNvPr id="2" name="오른쪽 화살표 1"/>
          <p:cNvSpPr/>
          <p:nvPr/>
        </p:nvSpPr>
        <p:spPr>
          <a:xfrm>
            <a:off x="2555700" y="2404909"/>
            <a:ext cx="1233000" cy="641276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1"/>
          </a:p>
        </p:txBody>
      </p:sp>
      <p:sp>
        <p:nvSpPr>
          <p:cNvPr id="12" name="오른쪽 화살표 11"/>
          <p:cNvSpPr/>
          <p:nvPr/>
        </p:nvSpPr>
        <p:spPr>
          <a:xfrm>
            <a:off x="6699301" y="2404909"/>
            <a:ext cx="1233000" cy="641276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1"/>
          </a:p>
        </p:txBody>
      </p:sp>
      <p:sp>
        <p:nvSpPr>
          <p:cNvPr id="3" name="TextBox 2"/>
          <p:cNvSpPr txBox="1"/>
          <p:nvPr/>
        </p:nvSpPr>
        <p:spPr>
          <a:xfrm>
            <a:off x="1907700" y="4319656"/>
            <a:ext cx="68354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3603" indent="-293603">
              <a:buAutoNum type="arabicPeriod"/>
            </a:pPr>
            <a:r>
              <a:rPr lang="en-US" altLang="ko-KR" sz="4000" b="1" dirty="0">
                <a:solidFill>
                  <a:schemeClr val="accent2">
                    <a:lumMod val="50000"/>
                  </a:schemeClr>
                </a:solidFill>
              </a:rPr>
              <a:t>Can </a:t>
            </a:r>
            <a:r>
              <a:rPr lang="en-US" altLang="ko-KR" sz="4000" b="1" dirty="0" smtClean="0">
                <a:solidFill>
                  <a:schemeClr val="accent2">
                    <a:lumMod val="50000"/>
                  </a:schemeClr>
                </a:solidFill>
              </a:rPr>
              <a:t>make </a:t>
            </a:r>
            <a:r>
              <a:rPr lang="en-US" altLang="ko-KR" sz="4000" b="1" dirty="0">
                <a:solidFill>
                  <a:schemeClr val="accent2">
                    <a:lumMod val="50000"/>
                  </a:schemeClr>
                </a:solidFill>
              </a:rPr>
              <a:t>the electric energy.</a:t>
            </a:r>
          </a:p>
          <a:p>
            <a:pPr marL="293603" indent="-293603">
              <a:buAutoNum type="arabicPeriod"/>
            </a:pPr>
            <a:r>
              <a:rPr lang="en-US" altLang="ko-KR" sz="4000" b="1" dirty="0">
                <a:solidFill>
                  <a:schemeClr val="accent2">
                    <a:lumMod val="50000"/>
                  </a:schemeClr>
                </a:solidFill>
              </a:rPr>
              <a:t>Can convert the voltage.</a:t>
            </a:r>
          </a:p>
          <a:p>
            <a:pPr marL="293603" indent="-293603">
              <a:buFontTx/>
              <a:buAutoNum type="arabicPeriod"/>
            </a:pPr>
            <a:r>
              <a:rPr lang="en-US" altLang="ko-KR" sz="4000" b="1" dirty="0">
                <a:solidFill>
                  <a:schemeClr val="accent2">
                    <a:lumMod val="50000"/>
                  </a:schemeClr>
                </a:solidFill>
              </a:rPr>
              <a:t>Can send radio </a:t>
            </a:r>
            <a:r>
              <a:rPr lang="en-US" altLang="ko-KR" sz="4000" b="1" dirty="0" smtClean="0">
                <a:solidFill>
                  <a:schemeClr val="accent2">
                    <a:lumMod val="50000"/>
                  </a:schemeClr>
                </a:solidFill>
              </a:rPr>
              <a:t>waves.</a:t>
            </a:r>
            <a:endParaRPr lang="en-US" altLang="ko-KR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93603" indent="-293603">
              <a:buAutoNum type="arabicPeriod"/>
            </a:pPr>
            <a:r>
              <a:rPr lang="en-US" altLang="ko-KR" sz="4000" b="1" dirty="0">
                <a:solidFill>
                  <a:schemeClr val="accent2">
                    <a:lumMod val="50000"/>
                  </a:schemeClr>
                </a:solidFill>
              </a:rPr>
              <a:t>Can </a:t>
            </a:r>
            <a:r>
              <a:rPr lang="en-US" altLang="ko-KR" sz="4000" b="1" dirty="0" smtClean="0">
                <a:solidFill>
                  <a:schemeClr val="accent2">
                    <a:lumMod val="50000"/>
                  </a:schemeClr>
                </a:solidFill>
              </a:rPr>
              <a:t>capture radio waves.</a:t>
            </a:r>
            <a:endParaRPr lang="ko-KR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Choose the answer from below.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6083700" y="3671656"/>
            <a:ext cx="3960000" cy="288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/>
              <a:t>Change of magnetic field</a:t>
            </a:r>
            <a:endParaRPr lang="ko-KR" altLang="en-US" sz="6000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195700" y="1583656"/>
            <a:ext cx="3456000" cy="201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/>
              <a:t>Electric current</a:t>
            </a:r>
            <a:endParaRPr lang="ko-KR" altLang="en-US" sz="6000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67700" y="4319656"/>
            <a:ext cx="4608000" cy="273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 smtClean="0"/>
              <a:t>Unchanged Magnetic </a:t>
            </a:r>
            <a:r>
              <a:rPr lang="en-US" altLang="ko-KR" sz="6000" b="1" dirty="0"/>
              <a:t>field</a:t>
            </a:r>
          </a:p>
        </p:txBody>
      </p:sp>
    </p:spTree>
    <p:extLst>
      <p:ext uri="{BB962C8B-B14F-4D97-AF65-F5344CB8AC3E}">
        <p14:creationId xmlns:p14="http://schemas.microsoft.com/office/powerpoint/2010/main" val="28190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means the number on the top of the inductor?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3</a:t>
            </a:fld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107700" y="2231656"/>
            <a:ext cx="2862155" cy="3806082"/>
            <a:chOff x="-22216" y="3599656"/>
            <a:chExt cx="2862155" cy="380608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3" t="23404" r="9905" b="23120"/>
            <a:stretch/>
          </p:blipFill>
          <p:spPr>
            <a:xfrm rot="16200000" flipH="1">
              <a:off x="-494179" y="4071619"/>
              <a:ext cx="3806082" cy="286215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57111">
              <a:off x="1467468" y="3891559"/>
              <a:ext cx="1080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 smtClean="0">
                  <a:solidFill>
                    <a:schemeClr val="bg1"/>
                  </a:solidFill>
                </a:rPr>
                <a:t>331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69872" y="2087656"/>
            <a:ext cx="1901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b="1" dirty="0" smtClean="0">
                <a:solidFill>
                  <a:srgbClr val="00B0F0"/>
                </a:solidFill>
              </a:rPr>
              <a:t>33</a:t>
            </a:r>
            <a:r>
              <a:rPr lang="en-US" altLang="ko-KR" sz="8800" b="1" dirty="0" smtClean="0">
                <a:solidFill>
                  <a:srgbClr val="FF0000"/>
                </a:solidFill>
              </a:rPr>
              <a:t>1</a:t>
            </a:r>
            <a:endParaRPr lang="ko-KR" altLang="en-US" sz="8800" b="1" dirty="0">
              <a:solidFill>
                <a:srgbClr val="FF0000"/>
              </a:solidFill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2843700" y="2807656"/>
            <a:ext cx="122400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4283700" y="3455656"/>
            <a:ext cx="0" cy="7200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63700" y="4031656"/>
                <a:ext cx="6934975" cy="2831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88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US" altLang="ko-KR" sz="8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8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8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ko-KR" sz="8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ko-KR" sz="8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ko-KR" altLang="en-US" sz="8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altLang="ko-KR" sz="8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altLang="ko-KR" sz="8800" b="1" dirty="0" smtClean="0"/>
              </a:p>
              <a:p>
                <a:r>
                  <a:rPr lang="en-US" altLang="ko-KR" sz="8800" b="1" dirty="0" smtClean="0"/>
                  <a:t>=330 </a:t>
                </a:r>
                <a14:m>
                  <m:oMath xmlns:m="http://schemas.openxmlformats.org/officeDocument/2006/math">
                    <m:r>
                      <a:rPr lang="ko-KR" altLang="en-US" sz="8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altLang="ko-KR" sz="8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endParaRPr lang="ko-KR" altLang="en-US" sz="8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700" y="4031656"/>
                <a:ext cx="6934975" cy="2831353"/>
              </a:xfrm>
              <a:prstGeom prst="rect">
                <a:avLst/>
              </a:prstGeom>
              <a:blipFill rotWithShape="0">
                <a:blip r:embed="rId3"/>
                <a:stretch>
                  <a:fillRect l="-8443" b="-21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/>
          <p:cNvCxnSpPr/>
          <p:nvPr/>
        </p:nvCxnSpPr>
        <p:spPr>
          <a:xfrm>
            <a:off x="4859700" y="3455656"/>
            <a:ext cx="0" cy="7200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5723700" y="3455656"/>
            <a:ext cx="2088000" cy="6480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587700" y="287656"/>
            <a:ext cx="2862155" cy="3806082"/>
            <a:chOff x="-22216" y="3599656"/>
            <a:chExt cx="2862155" cy="380608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83" t="23404" r="9905" b="23120"/>
            <a:stretch/>
          </p:blipFill>
          <p:spPr>
            <a:xfrm rot="16200000" flipH="1">
              <a:off x="-494179" y="4071619"/>
              <a:ext cx="3806082" cy="286215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57111">
              <a:off x="1467468" y="3891559"/>
              <a:ext cx="1080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 smtClean="0">
                  <a:solidFill>
                    <a:schemeClr val="bg1"/>
                  </a:solidFill>
                </a:rPr>
                <a:t>331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330</a:t>
                </a:r>
                <a:r>
                  <a:rPr lang="ko-KR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means,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3656" b="-70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/>
              <p:cNvSpPr>
                <a:spLocks noGrp="1"/>
              </p:cNvSpPr>
              <p:nvPr>
                <p:ph idx="1"/>
              </p:nvPr>
            </p:nvSpPr>
            <p:spPr>
              <a:xfrm>
                <a:off x="717709" y="2159656"/>
                <a:ext cx="9721691" cy="46800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spcAft>
                    <a:spcPts val="2400"/>
                  </a:spcAft>
                  <a:buNone/>
                </a:pPr>
                <a:r>
                  <a:rPr lang="en-US" altLang="ko-KR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𝟑𝟑𝟎</m:t>
                    </m:r>
                    <m:r>
                      <a:rPr lang="en-US" altLang="ko-KR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ko-KR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endParaRPr lang="en-US" altLang="ko-KR" dirty="0" smtClean="0">
                  <a:solidFill>
                    <a:schemeClr val="accent6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2400"/>
                  </a:spcAft>
                  <a:buNone/>
                </a:pPr>
                <a:r>
                  <a:rPr lang="en-US" altLang="ko-KR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𝟑𝟑𝟎</m:t>
                        </m:r>
                      </m:num>
                      <m:den>
                        <m:r>
                          <a:rPr lang="en-US" altLang="ko-KR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altLang="ko-KR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altLang="ko-KR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altLang="ko-KR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</a:rPr>
                  <a:t>= This inductor makes voltage about 330</a:t>
                </a:r>
                <a:r>
                  <a:rPr lang="ko-KR" altLang="en-US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altLang="ko-KR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ko-KR" dirty="0" smtClean="0">
                    <a:solidFill>
                      <a:srgbClr val="C00000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ko-KR" dirty="0">
                    <a:solidFill>
                      <a:srgbClr val="C00000"/>
                    </a:solidFill>
                  </a:rPr>
                  <a:t>    </a:t>
                </a:r>
                <a:r>
                  <a:rPr lang="en-US" altLang="ko-KR" dirty="0" smtClean="0">
                    <a:solidFill>
                      <a:srgbClr val="C00000"/>
                    </a:solidFill>
                  </a:rPr>
                  <a:t>when 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the current </a:t>
                </a:r>
                <a:r>
                  <a:rPr lang="en-US" altLang="ko-KR" dirty="0" smtClean="0">
                    <a:solidFill>
                      <a:srgbClr val="C00000"/>
                    </a:solidFill>
                  </a:rPr>
                  <a:t>changes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𝑯𝒛</m:t>
                    </m:r>
                  </m:oMath>
                </a14:m>
                <a:r>
                  <a:rPr lang="en-US" altLang="ko-KR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altLang="ko-KR" dirty="0" smtClean="0"/>
                  <a:t>So, It can makes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𝟑𝟑𝟎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ko-KR" dirty="0" smtClean="0"/>
                  <a:t>, when 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𝑯𝒛</m:t>
                    </m:r>
                  </m:oMath>
                </a14:m>
                <a:r>
                  <a:rPr lang="en-US" altLang="ko-KR" dirty="0"/>
                  <a:t>.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4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709" y="2159656"/>
                <a:ext cx="9721691" cy="4680000"/>
              </a:xfrm>
              <a:blipFill rotWithShape="0">
                <a:blip r:embed="rId4"/>
                <a:stretch>
                  <a:fillRect l="-1755" t="-36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4</a:t>
            </a:fld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8099698" y="4825153"/>
            <a:ext cx="1440002" cy="430223"/>
            <a:chOff x="8099698" y="4825433"/>
            <a:chExt cx="1440002" cy="43022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8099700" y="5039656"/>
              <a:ext cx="14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자유형 8"/>
            <p:cNvSpPr/>
            <p:nvPr/>
          </p:nvSpPr>
          <p:spPr>
            <a:xfrm>
              <a:off x="8099698" y="4825433"/>
              <a:ext cx="1440002" cy="430223"/>
            </a:xfrm>
            <a:custGeom>
              <a:avLst/>
              <a:gdLst>
                <a:gd name="connsiteX0" fmla="*/ 0 w 5767753"/>
                <a:gd name="connsiteY0" fmla="*/ 1478736 h 2976391"/>
                <a:gd name="connsiteX1" fmla="*/ 703384 w 5767753"/>
                <a:gd name="connsiteY1" fmla="*/ 2935747 h 2976391"/>
                <a:gd name="connsiteX2" fmla="*/ 2150347 w 5767753"/>
                <a:gd name="connsiteY2" fmla="*/ 51870 h 2976391"/>
                <a:gd name="connsiteX3" fmla="*/ 3597310 w 5767753"/>
                <a:gd name="connsiteY3" fmla="*/ 2935747 h 2976391"/>
                <a:gd name="connsiteX4" fmla="*/ 5034224 w 5767753"/>
                <a:gd name="connsiteY4" fmla="*/ 41821 h 2976391"/>
                <a:gd name="connsiteX5" fmla="*/ 5767753 w 5767753"/>
                <a:gd name="connsiteY5" fmla="*/ 1488784 h 297639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9893 h 2937548"/>
                <a:gd name="connsiteX1" fmla="*/ 703384 w 5767753"/>
                <a:gd name="connsiteY1" fmla="*/ 2896904 h 2937548"/>
                <a:gd name="connsiteX2" fmla="*/ 2150347 w 5767753"/>
                <a:gd name="connsiteY2" fmla="*/ 13027 h 2937548"/>
                <a:gd name="connsiteX3" fmla="*/ 3597310 w 5767753"/>
                <a:gd name="connsiteY3" fmla="*/ 2896904 h 2937548"/>
                <a:gd name="connsiteX4" fmla="*/ 5034224 w 5767753"/>
                <a:gd name="connsiteY4" fmla="*/ 2978 h 2937548"/>
                <a:gd name="connsiteX5" fmla="*/ 5767753 w 5767753"/>
                <a:gd name="connsiteY5" fmla="*/ 1449941 h 2937548"/>
                <a:gd name="connsiteX0" fmla="*/ 0 w 5767753"/>
                <a:gd name="connsiteY0" fmla="*/ 1439893 h 2937548"/>
                <a:gd name="connsiteX1" fmla="*/ 703384 w 5767753"/>
                <a:gd name="connsiteY1" fmla="*/ 2896904 h 2937548"/>
                <a:gd name="connsiteX2" fmla="*/ 2150347 w 5767753"/>
                <a:gd name="connsiteY2" fmla="*/ 13027 h 2937548"/>
                <a:gd name="connsiteX3" fmla="*/ 3597310 w 5767753"/>
                <a:gd name="connsiteY3" fmla="*/ 2896904 h 2937548"/>
                <a:gd name="connsiteX4" fmla="*/ 5034224 w 5767753"/>
                <a:gd name="connsiteY4" fmla="*/ 2978 h 2937548"/>
                <a:gd name="connsiteX5" fmla="*/ 5767753 w 5767753"/>
                <a:gd name="connsiteY5" fmla="*/ 1449941 h 2937548"/>
                <a:gd name="connsiteX0" fmla="*/ 0 w 5767753"/>
                <a:gd name="connsiteY0" fmla="*/ 1439893 h 2896950"/>
                <a:gd name="connsiteX1" fmla="*/ 703384 w 5767753"/>
                <a:gd name="connsiteY1" fmla="*/ 2896904 h 2896950"/>
                <a:gd name="connsiteX2" fmla="*/ 2150347 w 5767753"/>
                <a:gd name="connsiteY2" fmla="*/ 13027 h 2896950"/>
                <a:gd name="connsiteX3" fmla="*/ 3597310 w 5767753"/>
                <a:gd name="connsiteY3" fmla="*/ 2896904 h 2896950"/>
                <a:gd name="connsiteX4" fmla="*/ 5034224 w 5767753"/>
                <a:gd name="connsiteY4" fmla="*/ 2978 h 2896950"/>
                <a:gd name="connsiteX5" fmla="*/ 5767753 w 5767753"/>
                <a:gd name="connsiteY5" fmla="*/ 1449941 h 2896950"/>
                <a:gd name="connsiteX0" fmla="*/ 180 w 5767933"/>
                <a:gd name="connsiteY0" fmla="*/ 1439893 h 2896950"/>
                <a:gd name="connsiteX1" fmla="*/ 703564 w 5767933"/>
                <a:gd name="connsiteY1" fmla="*/ 2896904 h 2896950"/>
                <a:gd name="connsiteX2" fmla="*/ 2150527 w 5767933"/>
                <a:gd name="connsiteY2" fmla="*/ 13027 h 2896950"/>
                <a:gd name="connsiteX3" fmla="*/ 3597490 w 5767933"/>
                <a:gd name="connsiteY3" fmla="*/ 2896904 h 2896950"/>
                <a:gd name="connsiteX4" fmla="*/ 5034404 w 5767933"/>
                <a:gd name="connsiteY4" fmla="*/ 2978 h 2896950"/>
                <a:gd name="connsiteX5" fmla="*/ 5767933 w 5767933"/>
                <a:gd name="connsiteY5" fmla="*/ 1449941 h 2896950"/>
                <a:gd name="connsiteX0" fmla="*/ 180 w 5767933"/>
                <a:gd name="connsiteY0" fmla="*/ 1439893 h 2896950"/>
                <a:gd name="connsiteX1" fmla="*/ 703564 w 5767933"/>
                <a:gd name="connsiteY1" fmla="*/ 2896904 h 2896950"/>
                <a:gd name="connsiteX2" fmla="*/ 2150527 w 5767933"/>
                <a:gd name="connsiteY2" fmla="*/ 13027 h 2896950"/>
                <a:gd name="connsiteX3" fmla="*/ 3597490 w 5767933"/>
                <a:gd name="connsiteY3" fmla="*/ 2896904 h 2896950"/>
                <a:gd name="connsiteX4" fmla="*/ 5034404 w 5767933"/>
                <a:gd name="connsiteY4" fmla="*/ 2978 h 2896950"/>
                <a:gd name="connsiteX5" fmla="*/ 5767933 w 5767933"/>
                <a:gd name="connsiteY5" fmla="*/ 1449941 h 2896950"/>
                <a:gd name="connsiteX0" fmla="*/ 180 w 5767933"/>
                <a:gd name="connsiteY0" fmla="*/ 1437019 h 2894076"/>
                <a:gd name="connsiteX1" fmla="*/ 703564 w 5767933"/>
                <a:gd name="connsiteY1" fmla="*/ 2894030 h 2894076"/>
                <a:gd name="connsiteX2" fmla="*/ 2150527 w 5767933"/>
                <a:gd name="connsiteY2" fmla="*/ 10153 h 2894076"/>
                <a:gd name="connsiteX3" fmla="*/ 3597490 w 5767933"/>
                <a:gd name="connsiteY3" fmla="*/ 2894030 h 2894076"/>
                <a:gd name="connsiteX4" fmla="*/ 5034404 w 5767933"/>
                <a:gd name="connsiteY4" fmla="*/ 104 h 2894076"/>
                <a:gd name="connsiteX5" fmla="*/ 5767933 w 5767933"/>
                <a:gd name="connsiteY5" fmla="*/ 1447067 h 2894076"/>
                <a:gd name="connsiteX0" fmla="*/ 180 w 5034405"/>
                <a:gd name="connsiteY0" fmla="*/ 1437019 h 2894076"/>
                <a:gd name="connsiteX1" fmla="*/ 703564 w 5034405"/>
                <a:gd name="connsiteY1" fmla="*/ 2894030 h 2894076"/>
                <a:gd name="connsiteX2" fmla="*/ 2150527 w 5034405"/>
                <a:gd name="connsiteY2" fmla="*/ 10153 h 2894076"/>
                <a:gd name="connsiteX3" fmla="*/ 3597490 w 5034405"/>
                <a:gd name="connsiteY3" fmla="*/ 2894030 h 2894076"/>
                <a:gd name="connsiteX4" fmla="*/ 5034404 w 5034405"/>
                <a:gd name="connsiteY4" fmla="*/ 104 h 2894076"/>
                <a:gd name="connsiteX0" fmla="*/ 180 w 3597489"/>
                <a:gd name="connsiteY0" fmla="*/ 1426863 h 2883920"/>
                <a:gd name="connsiteX1" fmla="*/ 703564 w 3597489"/>
                <a:gd name="connsiteY1" fmla="*/ 2883874 h 2883920"/>
                <a:gd name="connsiteX2" fmla="*/ 2150527 w 3597489"/>
                <a:gd name="connsiteY2" fmla="*/ -3 h 2883920"/>
                <a:gd name="connsiteX3" fmla="*/ 3597490 w 3597489"/>
                <a:gd name="connsiteY3" fmla="*/ 2883874 h 2883920"/>
                <a:gd name="connsiteX0" fmla="*/ 180 w 2918172"/>
                <a:gd name="connsiteY0" fmla="*/ 1452886 h 2909950"/>
                <a:gd name="connsiteX1" fmla="*/ 703564 w 2918172"/>
                <a:gd name="connsiteY1" fmla="*/ 2909897 h 2909950"/>
                <a:gd name="connsiteX2" fmla="*/ 2150527 w 2918172"/>
                <a:gd name="connsiteY2" fmla="*/ 26020 h 2909950"/>
                <a:gd name="connsiteX3" fmla="*/ 2918172 w 2918172"/>
                <a:gd name="connsiteY3" fmla="*/ 1409377 h 2909950"/>
                <a:gd name="connsiteX0" fmla="*/ 180 w 2918172"/>
                <a:gd name="connsiteY0" fmla="*/ 1455333 h 2912397"/>
                <a:gd name="connsiteX1" fmla="*/ 703564 w 2918172"/>
                <a:gd name="connsiteY1" fmla="*/ 2912344 h 2912397"/>
                <a:gd name="connsiteX2" fmla="*/ 2150527 w 2918172"/>
                <a:gd name="connsiteY2" fmla="*/ 28467 h 2912397"/>
                <a:gd name="connsiteX3" fmla="*/ 2918172 w 2918172"/>
                <a:gd name="connsiteY3" fmla="*/ 1411824 h 2912397"/>
                <a:gd name="connsiteX0" fmla="*/ 180 w 2918172"/>
                <a:gd name="connsiteY0" fmla="*/ 1426983 h 2884041"/>
                <a:gd name="connsiteX1" fmla="*/ 703564 w 2918172"/>
                <a:gd name="connsiteY1" fmla="*/ 2883994 h 2884041"/>
                <a:gd name="connsiteX2" fmla="*/ 2150527 w 2918172"/>
                <a:gd name="connsiteY2" fmla="*/ 117 h 2884041"/>
                <a:gd name="connsiteX3" fmla="*/ 2918172 w 2918172"/>
                <a:gd name="connsiteY3" fmla="*/ 1383474 h 288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172" h="2884041">
                  <a:moveTo>
                    <a:pt x="180" y="1426983"/>
                  </a:moveTo>
                  <a:cubicBezTo>
                    <a:pt x="-8194" y="1470526"/>
                    <a:pt x="274835" y="2870596"/>
                    <a:pt x="703564" y="2883994"/>
                  </a:cubicBezTo>
                  <a:cubicBezTo>
                    <a:pt x="1132293" y="2897392"/>
                    <a:pt x="1752722" y="-21163"/>
                    <a:pt x="2150527" y="117"/>
                  </a:cubicBezTo>
                  <a:cubicBezTo>
                    <a:pt x="2548332" y="21397"/>
                    <a:pt x="2877647" y="1225524"/>
                    <a:pt x="2918172" y="138347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099700" y="6263656"/>
            <a:ext cx="1440000" cy="431720"/>
            <a:chOff x="8099700" y="4823936"/>
            <a:chExt cx="1440000" cy="43172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8099700" y="5039656"/>
              <a:ext cx="14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자유형 15"/>
            <p:cNvSpPr/>
            <p:nvPr/>
          </p:nvSpPr>
          <p:spPr>
            <a:xfrm>
              <a:off x="8099700" y="4823936"/>
              <a:ext cx="360000" cy="431720"/>
            </a:xfrm>
            <a:custGeom>
              <a:avLst/>
              <a:gdLst>
                <a:gd name="connsiteX0" fmla="*/ 0 w 5767753"/>
                <a:gd name="connsiteY0" fmla="*/ 1478736 h 2976391"/>
                <a:gd name="connsiteX1" fmla="*/ 703384 w 5767753"/>
                <a:gd name="connsiteY1" fmla="*/ 2935747 h 2976391"/>
                <a:gd name="connsiteX2" fmla="*/ 2150347 w 5767753"/>
                <a:gd name="connsiteY2" fmla="*/ 51870 h 2976391"/>
                <a:gd name="connsiteX3" fmla="*/ 3597310 w 5767753"/>
                <a:gd name="connsiteY3" fmla="*/ 2935747 h 2976391"/>
                <a:gd name="connsiteX4" fmla="*/ 5034224 w 5767753"/>
                <a:gd name="connsiteY4" fmla="*/ 41821 h 2976391"/>
                <a:gd name="connsiteX5" fmla="*/ 5767753 w 5767753"/>
                <a:gd name="connsiteY5" fmla="*/ 1488784 h 297639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9893 h 2937548"/>
                <a:gd name="connsiteX1" fmla="*/ 703384 w 5767753"/>
                <a:gd name="connsiteY1" fmla="*/ 2896904 h 2937548"/>
                <a:gd name="connsiteX2" fmla="*/ 2150347 w 5767753"/>
                <a:gd name="connsiteY2" fmla="*/ 13027 h 2937548"/>
                <a:gd name="connsiteX3" fmla="*/ 3597310 w 5767753"/>
                <a:gd name="connsiteY3" fmla="*/ 2896904 h 2937548"/>
                <a:gd name="connsiteX4" fmla="*/ 5034224 w 5767753"/>
                <a:gd name="connsiteY4" fmla="*/ 2978 h 2937548"/>
                <a:gd name="connsiteX5" fmla="*/ 5767753 w 5767753"/>
                <a:gd name="connsiteY5" fmla="*/ 1449941 h 2937548"/>
                <a:gd name="connsiteX0" fmla="*/ 0 w 5767753"/>
                <a:gd name="connsiteY0" fmla="*/ 1439893 h 2937548"/>
                <a:gd name="connsiteX1" fmla="*/ 703384 w 5767753"/>
                <a:gd name="connsiteY1" fmla="*/ 2896904 h 2937548"/>
                <a:gd name="connsiteX2" fmla="*/ 2150347 w 5767753"/>
                <a:gd name="connsiteY2" fmla="*/ 13027 h 2937548"/>
                <a:gd name="connsiteX3" fmla="*/ 3597310 w 5767753"/>
                <a:gd name="connsiteY3" fmla="*/ 2896904 h 2937548"/>
                <a:gd name="connsiteX4" fmla="*/ 5034224 w 5767753"/>
                <a:gd name="connsiteY4" fmla="*/ 2978 h 2937548"/>
                <a:gd name="connsiteX5" fmla="*/ 5767753 w 5767753"/>
                <a:gd name="connsiteY5" fmla="*/ 1449941 h 2937548"/>
                <a:gd name="connsiteX0" fmla="*/ 0 w 5767753"/>
                <a:gd name="connsiteY0" fmla="*/ 1439893 h 2896950"/>
                <a:gd name="connsiteX1" fmla="*/ 703384 w 5767753"/>
                <a:gd name="connsiteY1" fmla="*/ 2896904 h 2896950"/>
                <a:gd name="connsiteX2" fmla="*/ 2150347 w 5767753"/>
                <a:gd name="connsiteY2" fmla="*/ 13027 h 2896950"/>
                <a:gd name="connsiteX3" fmla="*/ 3597310 w 5767753"/>
                <a:gd name="connsiteY3" fmla="*/ 2896904 h 2896950"/>
                <a:gd name="connsiteX4" fmla="*/ 5034224 w 5767753"/>
                <a:gd name="connsiteY4" fmla="*/ 2978 h 2896950"/>
                <a:gd name="connsiteX5" fmla="*/ 5767753 w 5767753"/>
                <a:gd name="connsiteY5" fmla="*/ 1449941 h 2896950"/>
                <a:gd name="connsiteX0" fmla="*/ 180 w 5767933"/>
                <a:gd name="connsiteY0" fmla="*/ 1439893 h 2896950"/>
                <a:gd name="connsiteX1" fmla="*/ 703564 w 5767933"/>
                <a:gd name="connsiteY1" fmla="*/ 2896904 h 2896950"/>
                <a:gd name="connsiteX2" fmla="*/ 2150527 w 5767933"/>
                <a:gd name="connsiteY2" fmla="*/ 13027 h 2896950"/>
                <a:gd name="connsiteX3" fmla="*/ 3597490 w 5767933"/>
                <a:gd name="connsiteY3" fmla="*/ 2896904 h 2896950"/>
                <a:gd name="connsiteX4" fmla="*/ 5034404 w 5767933"/>
                <a:gd name="connsiteY4" fmla="*/ 2978 h 2896950"/>
                <a:gd name="connsiteX5" fmla="*/ 5767933 w 5767933"/>
                <a:gd name="connsiteY5" fmla="*/ 1449941 h 2896950"/>
                <a:gd name="connsiteX0" fmla="*/ 180 w 5767933"/>
                <a:gd name="connsiteY0" fmla="*/ 1439893 h 2896950"/>
                <a:gd name="connsiteX1" fmla="*/ 703564 w 5767933"/>
                <a:gd name="connsiteY1" fmla="*/ 2896904 h 2896950"/>
                <a:gd name="connsiteX2" fmla="*/ 2150527 w 5767933"/>
                <a:gd name="connsiteY2" fmla="*/ 13027 h 2896950"/>
                <a:gd name="connsiteX3" fmla="*/ 3597490 w 5767933"/>
                <a:gd name="connsiteY3" fmla="*/ 2896904 h 2896950"/>
                <a:gd name="connsiteX4" fmla="*/ 5034404 w 5767933"/>
                <a:gd name="connsiteY4" fmla="*/ 2978 h 2896950"/>
                <a:gd name="connsiteX5" fmla="*/ 5767933 w 5767933"/>
                <a:gd name="connsiteY5" fmla="*/ 1449941 h 2896950"/>
                <a:gd name="connsiteX0" fmla="*/ 180 w 5767933"/>
                <a:gd name="connsiteY0" fmla="*/ 1437019 h 2894076"/>
                <a:gd name="connsiteX1" fmla="*/ 703564 w 5767933"/>
                <a:gd name="connsiteY1" fmla="*/ 2894030 h 2894076"/>
                <a:gd name="connsiteX2" fmla="*/ 2150527 w 5767933"/>
                <a:gd name="connsiteY2" fmla="*/ 10153 h 2894076"/>
                <a:gd name="connsiteX3" fmla="*/ 3597490 w 5767933"/>
                <a:gd name="connsiteY3" fmla="*/ 2894030 h 2894076"/>
                <a:gd name="connsiteX4" fmla="*/ 5034404 w 5767933"/>
                <a:gd name="connsiteY4" fmla="*/ 104 h 2894076"/>
                <a:gd name="connsiteX5" fmla="*/ 5767933 w 5767933"/>
                <a:gd name="connsiteY5" fmla="*/ 1447067 h 289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7933" h="2894076">
                  <a:moveTo>
                    <a:pt x="180" y="1437019"/>
                  </a:moveTo>
                  <a:cubicBezTo>
                    <a:pt x="-8194" y="1480562"/>
                    <a:pt x="274835" y="2880632"/>
                    <a:pt x="703564" y="2894030"/>
                  </a:cubicBezTo>
                  <a:cubicBezTo>
                    <a:pt x="1132293" y="2907428"/>
                    <a:pt x="1668206" y="10153"/>
                    <a:pt x="2150527" y="10153"/>
                  </a:cubicBezTo>
                  <a:cubicBezTo>
                    <a:pt x="2632848" y="10153"/>
                    <a:pt x="3116844" y="2895705"/>
                    <a:pt x="3597490" y="2894030"/>
                  </a:cubicBezTo>
                  <a:cubicBezTo>
                    <a:pt x="4078136" y="2892355"/>
                    <a:pt x="4612374" y="-19994"/>
                    <a:pt x="5034404" y="104"/>
                  </a:cubicBezTo>
                  <a:cubicBezTo>
                    <a:pt x="5456434" y="20202"/>
                    <a:pt x="5732763" y="1356631"/>
                    <a:pt x="5767933" y="144706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 16"/>
            <p:cNvSpPr/>
            <p:nvPr/>
          </p:nvSpPr>
          <p:spPr>
            <a:xfrm>
              <a:off x="8459700" y="4823936"/>
              <a:ext cx="360000" cy="431720"/>
            </a:xfrm>
            <a:custGeom>
              <a:avLst/>
              <a:gdLst>
                <a:gd name="connsiteX0" fmla="*/ 0 w 5767753"/>
                <a:gd name="connsiteY0" fmla="*/ 1478736 h 2976391"/>
                <a:gd name="connsiteX1" fmla="*/ 703384 w 5767753"/>
                <a:gd name="connsiteY1" fmla="*/ 2935747 h 2976391"/>
                <a:gd name="connsiteX2" fmla="*/ 2150347 w 5767753"/>
                <a:gd name="connsiteY2" fmla="*/ 51870 h 2976391"/>
                <a:gd name="connsiteX3" fmla="*/ 3597310 w 5767753"/>
                <a:gd name="connsiteY3" fmla="*/ 2935747 h 2976391"/>
                <a:gd name="connsiteX4" fmla="*/ 5034224 w 5767753"/>
                <a:gd name="connsiteY4" fmla="*/ 41821 h 2976391"/>
                <a:gd name="connsiteX5" fmla="*/ 5767753 w 5767753"/>
                <a:gd name="connsiteY5" fmla="*/ 1488784 h 297639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9893 h 2937548"/>
                <a:gd name="connsiteX1" fmla="*/ 703384 w 5767753"/>
                <a:gd name="connsiteY1" fmla="*/ 2896904 h 2937548"/>
                <a:gd name="connsiteX2" fmla="*/ 2150347 w 5767753"/>
                <a:gd name="connsiteY2" fmla="*/ 13027 h 2937548"/>
                <a:gd name="connsiteX3" fmla="*/ 3597310 w 5767753"/>
                <a:gd name="connsiteY3" fmla="*/ 2896904 h 2937548"/>
                <a:gd name="connsiteX4" fmla="*/ 5034224 w 5767753"/>
                <a:gd name="connsiteY4" fmla="*/ 2978 h 2937548"/>
                <a:gd name="connsiteX5" fmla="*/ 5767753 w 5767753"/>
                <a:gd name="connsiteY5" fmla="*/ 1449941 h 2937548"/>
                <a:gd name="connsiteX0" fmla="*/ 0 w 5767753"/>
                <a:gd name="connsiteY0" fmla="*/ 1439893 h 2937548"/>
                <a:gd name="connsiteX1" fmla="*/ 703384 w 5767753"/>
                <a:gd name="connsiteY1" fmla="*/ 2896904 h 2937548"/>
                <a:gd name="connsiteX2" fmla="*/ 2150347 w 5767753"/>
                <a:gd name="connsiteY2" fmla="*/ 13027 h 2937548"/>
                <a:gd name="connsiteX3" fmla="*/ 3597310 w 5767753"/>
                <a:gd name="connsiteY3" fmla="*/ 2896904 h 2937548"/>
                <a:gd name="connsiteX4" fmla="*/ 5034224 w 5767753"/>
                <a:gd name="connsiteY4" fmla="*/ 2978 h 2937548"/>
                <a:gd name="connsiteX5" fmla="*/ 5767753 w 5767753"/>
                <a:gd name="connsiteY5" fmla="*/ 1449941 h 2937548"/>
                <a:gd name="connsiteX0" fmla="*/ 0 w 5767753"/>
                <a:gd name="connsiteY0" fmla="*/ 1439893 h 2896950"/>
                <a:gd name="connsiteX1" fmla="*/ 703384 w 5767753"/>
                <a:gd name="connsiteY1" fmla="*/ 2896904 h 2896950"/>
                <a:gd name="connsiteX2" fmla="*/ 2150347 w 5767753"/>
                <a:gd name="connsiteY2" fmla="*/ 13027 h 2896950"/>
                <a:gd name="connsiteX3" fmla="*/ 3597310 w 5767753"/>
                <a:gd name="connsiteY3" fmla="*/ 2896904 h 2896950"/>
                <a:gd name="connsiteX4" fmla="*/ 5034224 w 5767753"/>
                <a:gd name="connsiteY4" fmla="*/ 2978 h 2896950"/>
                <a:gd name="connsiteX5" fmla="*/ 5767753 w 5767753"/>
                <a:gd name="connsiteY5" fmla="*/ 1449941 h 2896950"/>
                <a:gd name="connsiteX0" fmla="*/ 180 w 5767933"/>
                <a:gd name="connsiteY0" fmla="*/ 1439893 h 2896950"/>
                <a:gd name="connsiteX1" fmla="*/ 703564 w 5767933"/>
                <a:gd name="connsiteY1" fmla="*/ 2896904 h 2896950"/>
                <a:gd name="connsiteX2" fmla="*/ 2150527 w 5767933"/>
                <a:gd name="connsiteY2" fmla="*/ 13027 h 2896950"/>
                <a:gd name="connsiteX3" fmla="*/ 3597490 w 5767933"/>
                <a:gd name="connsiteY3" fmla="*/ 2896904 h 2896950"/>
                <a:gd name="connsiteX4" fmla="*/ 5034404 w 5767933"/>
                <a:gd name="connsiteY4" fmla="*/ 2978 h 2896950"/>
                <a:gd name="connsiteX5" fmla="*/ 5767933 w 5767933"/>
                <a:gd name="connsiteY5" fmla="*/ 1449941 h 2896950"/>
                <a:gd name="connsiteX0" fmla="*/ 180 w 5767933"/>
                <a:gd name="connsiteY0" fmla="*/ 1439893 h 2896950"/>
                <a:gd name="connsiteX1" fmla="*/ 703564 w 5767933"/>
                <a:gd name="connsiteY1" fmla="*/ 2896904 h 2896950"/>
                <a:gd name="connsiteX2" fmla="*/ 2150527 w 5767933"/>
                <a:gd name="connsiteY2" fmla="*/ 13027 h 2896950"/>
                <a:gd name="connsiteX3" fmla="*/ 3597490 w 5767933"/>
                <a:gd name="connsiteY3" fmla="*/ 2896904 h 2896950"/>
                <a:gd name="connsiteX4" fmla="*/ 5034404 w 5767933"/>
                <a:gd name="connsiteY4" fmla="*/ 2978 h 2896950"/>
                <a:gd name="connsiteX5" fmla="*/ 5767933 w 5767933"/>
                <a:gd name="connsiteY5" fmla="*/ 1449941 h 2896950"/>
                <a:gd name="connsiteX0" fmla="*/ 180 w 5767933"/>
                <a:gd name="connsiteY0" fmla="*/ 1437019 h 2894076"/>
                <a:gd name="connsiteX1" fmla="*/ 703564 w 5767933"/>
                <a:gd name="connsiteY1" fmla="*/ 2894030 h 2894076"/>
                <a:gd name="connsiteX2" fmla="*/ 2150527 w 5767933"/>
                <a:gd name="connsiteY2" fmla="*/ 10153 h 2894076"/>
                <a:gd name="connsiteX3" fmla="*/ 3597490 w 5767933"/>
                <a:gd name="connsiteY3" fmla="*/ 2894030 h 2894076"/>
                <a:gd name="connsiteX4" fmla="*/ 5034404 w 5767933"/>
                <a:gd name="connsiteY4" fmla="*/ 104 h 2894076"/>
                <a:gd name="connsiteX5" fmla="*/ 5767933 w 5767933"/>
                <a:gd name="connsiteY5" fmla="*/ 1447067 h 289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7933" h="2894076">
                  <a:moveTo>
                    <a:pt x="180" y="1437019"/>
                  </a:moveTo>
                  <a:cubicBezTo>
                    <a:pt x="-8194" y="1480562"/>
                    <a:pt x="274835" y="2880632"/>
                    <a:pt x="703564" y="2894030"/>
                  </a:cubicBezTo>
                  <a:cubicBezTo>
                    <a:pt x="1132293" y="2907428"/>
                    <a:pt x="1668206" y="10153"/>
                    <a:pt x="2150527" y="10153"/>
                  </a:cubicBezTo>
                  <a:cubicBezTo>
                    <a:pt x="2632848" y="10153"/>
                    <a:pt x="3116844" y="2895705"/>
                    <a:pt x="3597490" y="2894030"/>
                  </a:cubicBezTo>
                  <a:cubicBezTo>
                    <a:pt x="4078136" y="2892355"/>
                    <a:pt x="4612374" y="-19994"/>
                    <a:pt x="5034404" y="104"/>
                  </a:cubicBezTo>
                  <a:cubicBezTo>
                    <a:pt x="5456434" y="20202"/>
                    <a:pt x="5732763" y="1356631"/>
                    <a:pt x="5767933" y="144706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 17"/>
            <p:cNvSpPr/>
            <p:nvPr/>
          </p:nvSpPr>
          <p:spPr>
            <a:xfrm>
              <a:off x="8819700" y="4823936"/>
              <a:ext cx="360000" cy="431720"/>
            </a:xfrm>
            <a:custGeom>
              <a:avLst/>
              <a:gdLst>
                <a:gd name="connsiteX0" fmla="*/ 0 w 5767753"/>
                <a:gd name="connsiteY0" fmla="*/ 1478736 h 2976391"/>
                <a:gd name="connsiteX1" fmla="*/ 703384 w 5767753"/>
                <a:gd name="connsiteY1" fmla="*/ 2935747 h 2976391"/>
                <a:gd name="connsiteX2" fmla="*/ 2150347 w 5767753"/>
                <a:gd name="connsiteY2" fmla="*/ 51870 h 2976391"/>
                <a:gd name="connsiteX3" fmla="*/ 3597310 w 5767753"/>
                <a:gd name="connsiteY3" fmla="*/ 2935747 h 2976391"/>
                <a:gd name="connsiteX4" fmla="*/ 5034224 w 5767753"/>
                <a:gd name="connsiteY4" fmla="*/ 41821 h 2976391"/>
                <a:gd name="connsiteX5" fmla="*/ 5767753 w 5767753"/>
                <a:gd name="connsiteY5" fmla="*/ 1488784 h 297639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9893 h 2937548"/>
                <a:gd name="connsiteX1" fmla="*/ 703384 w 5767753"/>
                <a:gd name="connsiteY1" fmla="*/ 2896904 h 2937548"/>
                <a:gd name="connsiteX2" fmla="*/ 2150347 w 5767753"/>
                <a:gd name="connsiteY2" fmla="*/ 13027 h 2937548"/>
                <a:gd name="connsiteX3" fmla="*/ 3597310 w 5767753"/>
                <a:gd name="connsiteY3" fmla="*/ 2896904 h 2937548"/>
                <a:gd name="connsiteX4" fmla="*/ 5034224 w 5767753"/>
                <a:gd name="connsiteY4" fmla="*/ 2978 h 2937548"/>
                <a:gd name="connsiteX5" fmla="*/ 5767753 w 5767753"/>
                <a:gd name="connsiteY5" fmla="*/ 1449941 h 2937548"/>
                <a:gd name="connsiteX0" fmla="*/ 0 w 5767753"/>
                <a:gd name="connsiteY0" fmla="*/ 1439893 h 2937548"/>
                <a:gd name="connsiteX1" fmla="*/ 703384 w 5767753"/>
                <a:gd name="connsiteY1" fmla="*/ 2896904 h 2937548"/>
                <a:gd name="connsiteX2" fmla="*/ 2150347 w 5767753"/>
                <a:gd name="connsiteY2" fmla="*/ 13027 h 2937548"/>
                <a:gd name="connsiteX3" fmla="*/ 3597310 w 5767753"/>
                <a:gd name="connsiteY3" fmla="*/ 2896904 h 2937548"/>
                <a:gd name="connsiteX4" fmla="*/ 5034224 w 5767753"/>
                <a:gd name="connsiteY4" fmla="*/ 2978 h 2937548"/>
                <a:gd name="connsiteX5" fmla="*/ 5767753 w 5767753"/>
                <a:gd name="connsiteY5" fmla="*/ 1449941 h 2937548"/>
                <a:gd name="connsiteX0" fmla="*/ 0 w 5767753"/>
                <a:gd name="connsiteY0" fmla="*/ 1439893 h 2896950"/>
                <a:gd name="connsiteX1" fmla="*/ 703384 w 5767753"/>
                <a:gd name="connsiteY1" fmla="*/ 2896904 h 2896950"/>
                <a:gd name="connsiteX2" fmla="*/ 2150347 w 5767753"/>
                <a:gd name="connsiteY2" fmla="*/ 13027 h 2896950"/>
                <a:gd name="connsiteX3" fmla="*/ 3597310 w 5767753"/>
                <a:gd name="connsiteY3" fmla="*/ 2896904 h 2896950"/>
                <a:gd name="connsiteX4" fmla="*/ 5034224 w 5767753"/>
                <a:gd name="connsiteY4" fmla="*/ 2978 h 2896950"/>
                <a:gd name="connsiteX5" fmla="*/ 5767753 w 5767753"/>
                <a:gd name="connsiteY5" fmla="*/ 1449941 h 2896950"/>
                <a:gd name="connsiteX0" fmla="*/ 180 w 5767933"/>
                <a:gd name="connsiteY0" fmla="*/ 1439893 h 2896950"/>
                <a:gd name="connsiteX1" fmla="*/ 703564 w 5767933"/>
                <a:gd name="connsiteY1" fmla="*/ 2896904 h 2896950"/>
                <a:gd name="connsiteX2" fmla="*/ 2150527 w 5767933"/>
                <a:gd name="connsiteY2" fmla="*/ 13027 h 2896950"/>
                <a:gd name="connsiteX3" fmla="*/ 3597490 w 5767933"/>
                <a:gd name="connsiteY3" fmla="*/ 2896904 h 2896950"/>
                <a:gd name="connsiteX4" fmla="*/ 5034404 w 5767933"/>
                <a:gd name="connsiteY4" fmla="*/ 2978 h 2896950"/>
                <a:gd name="connsiteX5" fmla="*/ 5767933 w 5767933"/>
                <a:gd name="connsiteY5" fmla="*/ 1449941 h 2896950"/>
                <a:gd name="connsiteX0" fmla="*/ 180 w 5767933"/>
                <a:gd name="connsiteY0" fmla="*/ 1439893 h 2896950"/>
                <a:gd name="connsiteX1" fmla="*/ 703564 w 5767933"/>
                <a:gd name="connsiteY1" fmla="*/ 2896904 h 2896950"/>
                <a:gd name="connsiteX2" fmla="*/ 2150527 w 5767933"/>
                <a:gd name="connsiteY2" fmla="*/ 13027 h 2896950"/>
                <a:gd name="connsiteX3" fmla="*/ 3597490 w 5767933"/>
                <a:gd name="connsiteY3" fmla="*/ 2896904 h 2896950"/>
                <a:gd name="connsiteX4" fmla="*/ 5034404 w 5767933"/>
                <a:gd name="connsiteY4" fmla="*/ 2978 h 2896950"/>
                <a:gd name="connsiteX5" fmla="*/ 5767933 w 5767933"/>
                <a:gd name="connsiteY5" fmla="*/ 1449941 h 2896950"/>
                <a:gd name="connsiteX0" fmla="*/ 180 w 5767933"/>
                <a:gd name="connsiteY0" fmla="*/ 1437019 h 2894076"/>
                <a:gd name="connsiteX1" fmla="*/ 703564 w 5767933"/>
                <a:gd name="connsiteY1" fmla="*/ 2894030 h 2894076"/>
                <a:gd name="connsiteX2" fmla="*/ 2150527 w 5767933"/>
                <a:gd name="connsiteY2" fmla="*/ 10153 h 2894076"/>
                <a:gd name="connsiteX3" fmla="*/ 3597490 w 5767933"/>
                <a:gd name="connsiteY3" fmla="*/ 2894030 h 2894076"/>
                <a:gd name="connsiteX4" fmla="*/ 5034404 w 5767933"/>
                <a:gd name="connsiteY4" fmla="*/ 104 h 2894076"/>
                <a:gd name="connsiteX5" fmla="*/ 5767933 w 5767933"/>
                <a:gd name="connsiteY5" fmla="*/ 1447067 h 289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7933" h="2894076">
                  <a:moveTo>
                    <a:pt x="180" y="1437019"/>
                  </a:moveTo>
                  <a:cubicBezTo>
                    <a:pt x="-8194" y="1480562"/>
                    <a:pt x="274835" y="2880632"/>
                    <a:pt x="703564" y="2894030"/>
                  </a:cubicBezTo>
                  <a:cubicBezTo>
                    <a:pt x="1132293" y="2907428"/>
                    <a:pt x="1668206" y="10153"/>
                    <a:pt x="2150527" y="10153"/>
                  </a:cubicBezTo>
                  <a:cubicBezTo>
                    <a:pt x="2632848" y="10153"/>
                    <a:pt x="3116844" y="2895705"/>
                    <a:pt x="3597490" y="2894030"/>
                  </a:cubicBezTo>
                  <a:cubicBezTo>
                    <a:pt x="4078136" y="2892355"/>
                    <a:pt x="4612374" y="-19994"/>
                    <a:pt x="5034404" y="104"/>
                  </a:cubicBezTo>
                  <a:cubicBezTo>
                    <a:pt x="5456434" y="20202"/>
                    <a:pt x="5732763" y="1356631"/>
                    <a:pt x="5767933" y="144706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9179700" y="4823936"/>
              <a:ext cx="360000" cy="431720"/>
            </a:xfrm>
            <a:custGeom>
              <a:avLst/>
              <a:gdLst>
                <a:gd name="connsiteX0" fmla="*/ 0 w 5767753"/>
                <a:gd name="connsiteY0" fmla="*/ 1478736 h 2976391"/>
                <a:gd name="connsiteX1" fmla="*/ 703384 w 5767753"/>
                <a:gd name="connsiteY1" fmla="*/ 2935747 h 2976391"/>
                <a:gd name="connsiteX2" fmla="*/ 2150347 w 5767753"/>
                <a:gd name="connsiteY2" fmla="*/ 51870 h 2976391"/>
                <a:gd name="connsiteX3" fmla="*/ 3597310 w 5767753"/>
                <a:gd name="connsiteY3" fmla="*/ 2935747 h 2976391"/>
                <a:gd name="connsiteX4" fmla="*/ 5034224 w 5767753"/>
                <a:gd name="connsiteY4" fmla="*/ 41821 h 2976391"/>
                <a:gd name="connsiteX5" fmla="*/ 5767753 w 5767753"/>
                <a:gd name="connsiteY5" fmla="*/ 1488784 h 297639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6916 h 2934571"/>
                <a:gd name="connsiteX1" fmla="*/ 703384 w 5767753"/>
                <a:gd name="connsiteY1" fmla="*/ 2893927 h 2934571"/>
                <a:gd name="connsiteX2" fmla="*/ 2150347 w 5767753"/>
                <a:gd name="connsiteY2" fmla="*/ 10050 h 2934571"/>
                <a:gd name="connsiteX3" fmla="*/ 3597310 w 5767753"/>
                <a:gd name="connsiteY3" fmla="*/ 2893927 h 2934571"/>
                <a:gd name="connsiteX4" fmla="*/ 5034224 w 5767753"/>
                <a:gd name="connsiteY4" fmla="*/ 1 h 2934571"/>
                <a:gd name="connsiteX5" fmla="*/ 5767753 w 5767753"/>
                <a:gd name="connsiteY5" fmla="*/ 1446964 h 2934571"/>
                <a:gd name="connsiteX0" fmla="*/ 0 w 5767753"/>
                <a:gd name="connsiteY0" fmla="*/ 1439893 h 2937548"/>
                <a:gd name="connsiteX1" fmla="*/ 703384 w 5767753"/>
                <a:gd name="connsiteY1" fmla="*/ 2896904 h 2937548"/>
                <a:gd name="connsiteX2" fmla="*/ 2150347 w 5767753"/>
                <a:gd name="connsiteY2" fmla="*/ 13027 h 2937548"/>
                <a:gd name="connsiteX3" fmla="*/ 3597310 w 5767753"/>
                <a:gd name="connsiteY3" fmla="*/ 2896904 h 2937548"/>
                <a:gd name="connsiteX4" fmla="*/ 5034224 w 5767753"/>
                <a:gd name="connsiteY4" fmla="*/ 2978 h 2937548"/>
                <a:gd name="connsiteX5" fmla="*/ 5767753 w 5767753"/>
                <a:gd name="connsiteY5" fmla="*/ 1449941 h 2937548"/>
                <a:gd name="connsiteX0" fmla="*/ 0 w 5767753"/>
                <a:gd name="connsiteY0" fmla="*/ 1439893 h 2937548"/>
                <a:gd name="connsiteX1" fmla="*/ 703384 w 5767753"/>
                <a:gd name="connsiteY1" fmla="*/ 2896904 h 2937548"/>
                <a:gd name="connsiteX2" fmla="*/ 2150347 w 5767753"/>
                <a:gd name="connsiteY2" fmla="*/ 13027 h 2937548"/>
                <a:gd name="connsiteX3" fmla="*/ 3597310 w 5767753"/>
                <a:gd name="connsiteY3" fmla="*/ 2896904 h 2937548"/>
                <a:gd name="connsiteX4" fmla="*/ 5034224 w 5767753"/>
                <a:gd name="connsiteY4" fmla="*/ 2978 h 2937548"/>
                <a:gd name="connsiteX5" fmla="*/ 5767753 w 5767753"/>
                <a:gd name="connsiteY5" fmla="*/ 1449941 h 2937548"/>
                <a:gd name="connsiteX0" fmla="*/ 0 w 5767753"/>
                <a:gd name="connsiteY0" fmla="*/ 1439893 h 2896950"/>
                <a:gd name="connsiteX1" fmla="*/ 703384 w 5767753"/>
                <a:gd name="connsiteY1" fmla="*/ 2896904 h 2896950"/>
                <a:gd name="connsiteX2" fmla="*/ 2150347 w 5767753"/>
                <a:gd name="connsiteY2" fmla="*/ 13027 h 2896950"/>
                <a:gd name="connsiteX3" fmla="*/ 3597310 w 5767753"/>
                <a:gd name="connsiteY3" fmla="*/ 2896904 h 2896950"/>
                <a:gd name="connsiteX4" fmla="*/ 5034224 w 5767753"/>
                <a:gd name="connsiteY4" fmla="*/ 2978 h 2896950"/>
                <a:gd name="connsiteX5" fmla="*/ 5767753 w 5767753"/>
                <a:gd name="connsiteY5" fmla="*/ 1449941 h 2896950"/>
                <a:gd name="connsiteX0" fmla="*/ 180 w 5767933"/>
                <a:gd name="connsiteY0" fmla="*/ 1439893 h 2896950"/>
                <a:gd name="connsiteX1" fmla="*/ 703564 w 5767933"/>
                <a:gd name="connsiteY1" fmla="*/ 2896904 h 2896950"/>
                <a:gd name="connsiteX2" fmla="*/ 2150527 w 5767933"/>
                <a:gd name="connsiteY2" fmla="*/ 13027 h 2896950"/>
                <a:gd name="connsiteX3" fmla="*/ 3597490 w 5767933"/>
                <a:gd name="connsiteY3" fmla="*/ 2896904 h 2896950"/>
                <a:gd name="connsiteX4" fmla="*/ 5034404 w 5767933"/>
                <a:gd name="connsiteY4" fmla="*/ 2978 h 2896950"/>
                <a:gd name="connsiteX5" fmla="*/ 5767933 w 5767933"/>
                <a:gd name="connsiteY5" fmla="*/ 1449941 h 2896950"/>
                <a:gd name="connsiteX0" fmla="*/ 180 w 5767933"/>
                <a:gd name="connsiteY0" fmla="*/ 1439893 h 2896950"/>
                <a:gd name="connsiteX1" fmla="*/ 703564 w 5767933"/>
                <a:gd name="connsiteY1" fmla="*/ 2896904 h 2896950"/>
                <a:gd name="connsiteX2" fmla="*/ 2150527 w 5767933"/>
                <a:gd name="connsiteY2" fmla="*/ 13027 h 2896950"/>
                <a:gd name="connsiteX3" fmla="*/ 3597490 w 5767933"/>
                <a:gd name="connsiteY3" fmla="*/ 2896904 h 2896950"/>
                <a:gd name="connsiteX4" fmla="*/ 5034404 w 5767933"/>
                <a:gd name="connsiteY4" fmla="*/ 2978 h 2896950"/>
                <a:gd name="connsiteX5" fmla="*/ 5767933 w 5767933"/>
                <a:gd name="connsiteY5" fmla="*/ 1449941 h 2896950"/>
                <a:gd name="connsiteX0" fmla="*/ 180 w 5767933"/>
                <a:gd name="connsiteY0" fmla="*/ 1437019 h 2894076"/>
                <a:gd name="connsiteX1" fmla="*/ 703564 w 5767933"/>
                <a:gd name="connsiteY1" fmla="*/ 2894030 h 2894076"/>
                <a:gd name="connsiteX2" fmla="*/ 2150527 w 5767933"/>
                <a:gd name="connsiteY2" fmla="*/ 10153 h 2894076"/>
                <a:gd name="connsiteX3" fmla="*/ 3597490 w 5767933"/>
                <a:gd name="connsiteY3" fmla="*/ 2894030 h 2894076"/>
                <a:gd name="connsiteX4" fmla="*/ 5034404 w 5767933"/>
                <a:gd name="connsiteY4" fmla="*/ 104 h 2894076"/>
                <a:gd name="connsiteX5" fmla="*/ 5767933 w 5767933"/>
                <a:gd name="connsiteY5" fmla="*/ 1447067 h 289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7933" h="2894076">
                  <a:moveTo>
                    <a:pt x="180" y="1437019"/>
                  </a:moveTo>
                  <a:cubicBezTo>
                    <a:pt x="-8194" y="1480562"/>
                    <a:pt x="274835" y="2880632"/>
                    <a:pt x="703564" y="2894030"/>
                  </a:cubicBezTo>
                  <a:cubicBezTo>
                    <a:pt x="1132293" y="2907428"/>
                    <a:pt x="1668206" y="10153"/>
                    <a:pt x="2150527" y="10153"/>
                  </a:cubicBezTo>
                  <a:cubicBezTo>
                    <a:pt x="2632848" y="10153"/>
                    <a:pt x="3116844" y="2895705"/>
                    <a:pt x="3597490" y="2894030"/>
                  </a:cubicBezTo>
                  <a:cubicBezTo>
                    <a:pt x="4078136" y="2892355"/>
                    <a:pt x="4612374" y="-19994"/>
                    <a:pt x="5034404" y="104"/>
                  </a:cubicBezTo>
                  <a:cubicBezTo>
                    <a:pt x="5456434" y="20202"/>
                    <a:pt x="5732763" y="1356631"/>
                    <a:pt x="5767933" y="144706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807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 flipH="1">
            <a:off x="2457921" y="800708"/>
            <a:ext cx="7153779" cy="5937840"/>
            <a:chOff x="2457921" y="800708"/>
            <a:chExt cx="7153779" cy="5937840"/>
          </a:xfrm>
        </p:grpSpPr>
        <p:grpSp>
          <p:nvGrpSpPr>
            <p:cNvPr id="3" name="그룹 2">
              <a:extLst>
                <a:ext uri="{FF2B5EF4-FFF2-40B4-BE49-F238E27FC236}">
                  <a16:creationId xmlns="" xmlns:a16="http://schemas.microsoft.com/office/drawing/2014/main" id="{CFB16947-3C92-46D6-AB2B-AEAC38FBF164}"/>
                </a:ext>
              </a:extLst>
            </p:cNvPr>
            <p:cNvGrpSpPr/>
            <p:nvPr/>
          </p:nvGrpSpPr>
          <p:grpSpPr>
            <a:xfrm>
              <a:off x="2457921" y="800708"/>
              <a:ext cx="7153779" cy="5937840"/>
              <a:chOff x="4835860" y="800708"/>
              <a:chExt cx="7153779" cy="5937840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35860" y="800708"/>
                <a:ext cx="7153779" cy="5844309"/>
              </a:xfrm>
              <a:prstGeom prst="rect">
                <a:avLst/>
              </a:prstGeom>
            </p:spPr>
          </p:pic>
          <p:sp>
            <p:nvSpPr>
              <p:cNvPr id="5" name="자유형 4"/>
              <p:cNvSpPr/>
              <p:nvPr/>
            </p:nvSpPr>
            <p:spPr>
              <a:xfrm>
                <a:off x="4843798" y="3410162"/>
                <a:ext cx="3307080" cy="3309723"/>
              </a:xfrm>
              <a:custGeom>
                <a:avLst/>
                <a:gdLst>
                  <a:gd name="connsiteX0" fmla="*/ 114300 w 3307080"/>
                  <a:gd name="connsiteY0" fmla="*/ 784860 h 3253740"/>
                  <a:gd name="connsiteX1" fmla="*/ 3307080 w 3307080"/>
                  <a:gd name="connsiteY1" fmla="*/ 3253740 h 3253740"/>
                  <a:gd name="connsiteX2" fmla="*/ 1706880 w 3307080"/>
                  <a:gd name="connsiteY2" fmla="*/ 1287780 h 3253740"/>
                  <a:gd name="connsiteX3" fmla="*/ 0 w 3307080"/>
                  <a:gd name="connsiteY3" fmla="*/ 0 h 3253740"/>
                  <a:gd name="connsiteX4" fmla="*/ 114300 w 3307080"/>
                  <a:gd name="connsiteY4" fmla="*/ 784860 h 3253740"/>
                  <a:gd name="connsiteX0" fmla="*/ 45720 w 3307080"/>
                  <a:gd name="connsiteY0" fmla="*/ 723900 h 3253740"/>
                  <a:gd name="connsiteX1" fmla="*/ 3307080 w 3307080"/>
                  <a:gd name="connsiteY1" fmla="*/ 3253740 h 3253740"/>
                  <a:gd name="connsiteX2" fmla="*/ 1706880 w 3307080"/>
                  <a:gd name="connsiteY2" fmla="*/ 1287780 h 3253740"/>
                  <a:gd name="connsiteX3" fmla="*/ 0 w 3307080"/>
                  <a:gd name="connsiteY3" fmla="*/ 0 h 3253740"/>
                  <a:gd name="connsiteX4" fmla="*/ 45720 w 3307080"/>
                  <a:gd name="connsiteY4" fmla="*/ 723900 h 3253740"/>
                  <a:gd name="connsiteX0" fmla="*/ 64382 w 3325742"/>
                  <a:gd name="connsiteY0" fmla="*/ 798545 h 3328385"/>
                  <a:gd name="connsiteX1" fmla="*/ 3325742 w 3325742"/>
                  <a:gd name="connsiteY1" fmla="*/ 3328385 h 3328385"/>
                  <a:gd name="connsiteX2" fmla="*/ 1725542 w 3325742"/>
                  <a:gd name="connsiteY2" fmla="*/ 1362425 h 3328385"/>
                  <a:gd name="connsiteX3" fmla="*/ 0 w 3325742"/>
                  <a:gd name="connsiteY3" fmla="*/ 0 h 3328385"/>
                  <a:gd name="connsiteX4" fmla="*/ 64382 w 3325742"/>
                  <a:gd name="connsiteY4" fmla="*/ 798545 h 3328385"/>
                  <a:gd name="connsiteX0" fmla="*/ 64382 w 3325742"/>
                  <a:gd name="connsiteY0" fmla="*/ 798545 h 3328385"/>
                  <a:gd name="connsiteX1" fmla="*/ 3325742 w 3325742"/>
                  <a:gd name="connsiteY1" fmla="*/ 3328385 h 3328385"/>
                  <a:gd name="connsiteX2" fmla="*/ 1762864 w 3325742"/>
                  <a:gd name="connsiteY2" fmla="*/ 1297111 h 3328385"/>
                  <a:gd name="connsiteX3" fmla="*/ 0 w 3325742"/>
                  <a:gd name="connsiteY3" fmla="*/ 0 h 3328385"/>
                  <a:gd name="connsiteX4" fmla="*/ 64382 w 3325742"/>
                  <a:gd name="connsiteY4" fmla="*/ 798545 h 3328385"/>
                  <a:gd name="connsiteX0" fmla="*/ 64382 w 3307080"/>
                  <a:gd name="connsiteY0" fmla="*/ 798545 h 3309723"/>
                  <a:gd name="connsiteX1" fmla="*/ 3307080 w 3307080"/>
                  <a:gd name="connsiteY1" fmla="*/ 3309723 h 3309723"/>
                  <a:gd name="connsiteX2" fmla="*/ 1762864 w 3307080"/>
                  <a:gd name="connsiteY2" fmla="*/ 1297111 h 3309723"/>
                  <a:gd name="connsiteX3" fmla="*/ 0 w 3307080"/>
                  <a:gd name="connsiteY3" fmla="*/ 0 h 3309723"/>
                  <a:gd name="connsiteX4" fmla="*/ 64382 w 3307080"/>
                  <a:gd name="connsiteY4" fmla="*/ 798545 h 330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7080" h="3309723">
                    <a:moveTo>
                      <a:pt x="64382" y="798545"/>
                    </a:moveTo>
                    <a:lnTo>
                      <a:pt x="3307080" y="3309723"/>
                    </a:lnTo>
                    <a:lnTo>
                      <a:pt x="1762864" y="1297111"/>
                    </a:lnTo>
                    <a:lnTo>
                      <a:pt x="0" y="0"/>
                    </a:lnTo>
                    <a:lnTo>
                      <a:pt x="64382" y="79854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자유형 5"/>
              <p:cNvSpPr/>
              <p:nvPr/>
            </p:nvSpPr>
            <p:spPr>
              <a:xfrm>
                <a:off x="6243703" y="3700501"/>
                <a:ext cx="3032448" cy="3038047"/>
              </a:xfrm>
              <a:custGeom>
                <a:avLst/>
                <a:gdLst>
                  <a:gd name="connsiteX0" fmla="*/ 45720 w 2773680"/>
                  <a:gd name="connsiteY0" fmla="*/ 1379220 h 2720340"/>
                  <a:gd name="connsiteX1" fmla="*/ 0 w 2773680"/>
                  <a:gd name="connsiteY1" fmla="*/ 1173480 h 2720340"/>
                  <a:gd name="connsiteX2" fmla="*/ 45720 w 2773680"/>
                  <a:gd name="connsiteY2" fmla="*/ 1036320 h 2720340"/>
                  <a:gd name="connsiteX3" fmla="*/ 91440 w 2773680"/>
                  <a:gd name="connsiteY3" fmla="*/ 922020 h 2720340"/>
                  <a:gd name="connsiteX4" fmla="*/ 83820 w 2773680"/>
                  <a:gd name="connsiteY4" fmla="*/ 685800 h 2720340"/>
                  <a:gd name="connsiteX5" fmla="*/ 342900 w 2773680"/>
                  <a:gd name="connsiteY5" fmla="*/ 457200 h 2720340"/>
                  <a:gd name="connsiteX6" fmla="*/ 731520 w 2773680"/>
                  <a:gd name="connsiteY6" fmla="*/ 274320 h 2720340"/>
                  <a:gd name="connsiteX7" fmla="*/ 777240 w 2773680"/>
                  <a:gd name="connsiteY7" fmla="*/ 190500 h 2720340"/>
                  <a:gd name="connsiteX8" fmla="*/ 1188720 w 2773680"/>
                  <a:gd name="connsiteY8" fmla="*/ 0 h 2720340"/>
                  <a:gd name="connsiteX9" fmla="*/ 1455420 w 2773680"/>
                  <a:gd name="connsiteY9" fmla="*/ 106680 h 2720340"/>
                  <a:gd name="connsiteX10" fmla="*/ 1943100 w 2773680"/>
                  <a:gd name="connsiteY10" fmla="*/ 335280 h 2720340"/>
                  <a:gd name="connsiteX11" fmla="*/ 2286000 w 2773680"/>
                  <a:gd name="connsiteY11" fmla="*/ 472440 h 2720340"/>
                  <a:gd name="connsiteX12" fmla="*/ 2644140 w 2773680"/>
                  <a:gd name="connsiteY12" fmla="*/ 800100 h 2720340"/>
                  <a:gd name="connsiteX13" fmla="*/ 2727960 w 2773680"/>
                  <a:gd name="connsiteY13" fmla="*/ 922020 h 2720340"/>
                  <a:gd name="connsiteX14" fmla="*/ 2773680 w 2773680"/>
                  <a:gd name="connsiteY14" fmla="*/ 1417320 h 2720340"/>
                  <a:gd name="connsiteX15" fmla="*/ 2743200 w 2773680"/>
                  <a:gd name="connsiteY15" fmla="*/ 1638300 h 2720340"/>
                  <a:gd name="connsiteX16" fmla="*/ 1767840 w 2773680"/>
                  <a:gd name="connsiteY16" fmla="*/ 2720340 h 2720340"/>
                  <a:gd name="connsiteX17" fmla="*/ 45720 w 2773680"/>
                  <a:gd name="connsiteY17" fmla="*/ 1379220 h 2720340"/>
                  <a:gd name="connsiteX0" fmla="*/ 45720 w 2773680"/>
                  <a:gd name="connsiteY0" fmla="*/ 1379220 h 2720340"/>
                  <a:gd name="connsiteX1" fmla="*/ 0 w 2773680"/>
                  <a:gd name="connsiteY1" fmla="*/ 1173480 h 2720340"/>
                  <a:gd name="connsiteX2" fmla="*/ 45720 w 2773680"/>
                  <a:gd name="connsiteY2" fmla="*/ 1036320 h 2720340"/>
                  <a:gd name="connsiteX3" fmla="*/ 91440 w 2773680"/>
                  <a:gd name="connsiteY3" fmla="*/ 922020 h 2720340"/>
                  <a:gd name="connsiteX4" fmla="*/ 83820 w 2773680"/>
                  <a:gd name="connsiteY4" fmla="*/ 685800 h 2720340"/>
                  <a:gd name="connsiteX5" fmla="*/ 342900 w 2773680"/>
                  <a:gd name="connsiteY5" fmla="*/ 457200 h 2720340"/>
                  <a:gd name="connsiteX6" fmla="*/ 777240 w 2773680"/>
                  <a:gd name="connsiteY6" fmla="*/ 190500 h 2720340"/>
                  <a:gd name="connsiteX7" fmla="*/ 1188720 w 2773680"/>
                  <a:gd name="connsiteY7" fmla="*/ 0 h 2720340"/>
                  <a:gd name="connsiteX8" fmla="*/ 1455420 w 2773680"/>
                  <a:gd name="connsiteY8" fmla="*/ 106680 h 2720340"/>
                  <a:gd name="connsiteX9" fmla="*/ 1943100 w 2773680"/>
                  <a:gd name="connsiteY9" fmla="*/ 335280 h 2720340"/>
                  <a:gd name="connsiteX10" fmla="*/ 2286000 w 2773680"/>
                  <a:gd name="connsiteY10" fmla="*/ 472440 h 2720340"/>
                  <a:gd name="connsiteX11" fmla="*/ 2644140 w 2773680"/>
                  <a:gd name="connsiteY11" fmla="*/ 800100 h 2720340"/>
                  <a:gd name="connsiteX12" fmla="*/ 2727960 w 2773680"/>
                  <a:gd name="connsiteY12" fmla="*/ 922020 h 2720340"/>
                  <a:gd name="connsiteX13" fmla="*/ 2773680 w 2773680"/>
                  <a:gd name="connsiteY13" fmla="*/ 1417320 h 2720340"/>
                  <a:gd name="connsiteX14" fmla="*/ 2743200 w 2773680"/>
                  <a:gd name="connsiteY14" fmla="*/ 1638300 h 2720340"/>
                  <a:gd name="connsiteX15" fmla="*/ 1767840 w 2773680"/>
                  <a:gd name="connsiteY15" fmla="*/ 2720340 h 2720340"/>
                  <a:gd name="connsiteX16" fmla="*/ 45720 w 2773680"/>
                  <a:gd name="connsiteY16" fmla="*/ 1379220 h 2720340"/>
                  <a:gd name="connsiteX0" fmla="*/ 45720 w 2773680"/>
                  <a:gd name="connsiteY0" fmla="*/ 1379220 h 2720340"/>
                  <a:gd name="connsiteX1" fmla="*/ 0 w 2773680"/>
                  <a:gd name="connsiteY1" fmla="*/ 1173480 h 2720340"/>
                  <a:gd name="connsiteX2" fmla="*/ 45720 w 2773680"/>
                  <a:gd name="connsiteY2" fmla="*/ 1036320 h 2720340"/>
                  <a:gd name="connsiteX3" fmla="*/ 91440 w 2773680"/>
                  <a:gd name="connsiteY3" fmla="*/ 922020 h 2720340"/>
                  <a:gd name="connsiteX4" fmla="*/ 83820 w 2773680"/>
                  <a:gd name="connsiteY4" fmla="*/ 685800 h 2720340"/>
                  <a:gd name="connsiteX5" fmla="*/ 342900 w 2773680"/>
                  <a:gd name="connsiteY5" fmla="*/ 457200 h 2720340"/>
                  <a:gd name="connsiteX6" fmla="*/ 777240 w 2773680"/>
                  <a:gd name="connsiteY6" fmla="*/ 190500 h 2720340"/>
                  <a:gd name="connsiteX7" fmla="*/ 1188720 w 2773680"/>
                  <a:gd name="connsiteY7" fmla="*/ 0 h 2720340"/>
                  <a:gd name="connsiteX8" fmla="*/ 1502073 w 2773680"/>
                  <a:gd name="connsiteY8" fmla="*/ 32035 h 2720340"/>
                  <a:gd name="connsiteX9" fmla="*/ 1943100 w 2773680"/>
                  <a:gd name="connsiteY9" fmla="*/ 335280 h 2720340"/>
                  <a:gd name="connsiteX10" fmla="*/ 2286000 w 2773680"/>
                  <a:gd name="connsiteY10" fmla="*/ 472440 h 2720340"/>
                  <a:gd name="connsiteX11" fmla="*/ 2644140 w 2773680"/>
                  <a:gd name="connsiteY11" fmla="*/ 800100 h 2720340"/>
                  <a:gd name="connsiteX12" fmla="*/ 2727960 w 2773680"/>
                  <a:gd name="connsiteY12" fmla="*/ 922020 h 2720340"/>
                  <a:gd name="connsiteX13" fmla="*/ 2773680 w 2773680"/>
                  <a:gd name="connsiteY13" fmla="*/ 1417320 h 2720340"/>
                  <a:gd name="connsiteX14" fmla="*/ 2743200 w 2773680"/>
                  <a:gd name="connsiteY14" fmla="*/ 1638300 h 2720340"/>
                  <a:gd name="connsiteX15" fmla="*/ 1767840 w 2773680"/>
                  <a:gd name="connsiteY15" fmla="*/ 2720340 h 2720340"/>
                  <a:gd name="connsiteX16" fmla="*/ 45720 w 2773680"/>
                  <a:gd name="connsiteY16" fmla="*/ 1379220 h 2720340"/>
                  <a:gd name="connsiteX0" fmla="*/ 45720 w 2773680"/>
                  <a:gd name="connsiteY0" fmla="*/ 1379220 h 2720340"/>
                  <a:gd name="connsiteX1" fmla="*/ 0 w 2773680"/>
                  <a:gd name="connsiteY1" fmla="*/ 1173480 h 2720340"/>
                  <a:gd name="connsiteX2" fmla="*/ 45720 w 2773680"/>
                  <a:gd name="connsiteY2" fmla="*/ 1036320 h 2720340"/>
                  <a:gd name="connsiteX3" fmla="*/ 91440 w 2773680"/>
                  <a:gd name="connsiteY3" fmla="*/ 922020 h 2720340"/>
                  <a:gd name="connsiteX4" fmla="*/ 83820 w 2773680"/>
                  <a:gd name="connsiteY4" fmla="*/ 685800 h 2720340"/>
                  <a:gd name="connsiteX5" fmla="*/ 342900 w 2773680"/>
                  <a:gd name="connsiteY5" fmla="*/ 457200 h 2720340"/>
                  <a:gd name="connsiteX6" fmla="*/ 777240 w 2773680"/>
                  <a:gd name="connsiteY6" fmla="*/ 190500 h 2720340"/>
                  <a:gd name="connsiteX7" fmla="*/ 1020769 w 2773680"/>
                  <a:gd name="connsiteY7" fmla="*/ 0 h 2720340"/>
                  <a:gd name="connsiteX8" fmla="*/ 1502073 w 2773680"/>
                  <a:gd name="connsiteY8" fmla="*/ 32035 h 2720340"/>
                  <a:gd name="connsiteX9" fmla="*/ 1943100 w 2773680"/>
                  <a:gd name="connsiteY9" fmla="*/ 335280 h 2720340"/>
                  <a:gd name="connsiteX10" fmla="*/ 2286000 w 2773680"/>
                  <a:gd name="connsiteY10" fmla="*/ 472440 h 2720340"/>
                  <a:gd name="connsiteX11" fmla="*/ 2644140 w 2773680"/>
                  <a:gd name="connsiteY11" fmla="*/ 800100 h 2720340"/>
                  <a:gd name="connsiteX12" fmla="*/ 2727960 w 2773680"/>
                  <a:gd name="connsiteY12" fmla="*/ 922020 h 2720340"/>
                  <a:gd name="connsiteX13" fmla="*/ 2773680 w 2773680"/>
                  <a:gd name="connsiteY13" fmla="*/ 1417320 h 2720340"/>
                  <a:gd name="connsiteX14" fmla="*/ 2743200 w 2773680"/>
                  <a:gd name="connsiteY14" fmla="*/ 1638300 h 2720340"/>
                  <a:gd name="connsiteX15" fmla="*/ 1767840 w 2773680"/>
                  <a:gd name="connsiteY15" fmla="*/ 2720340 h 2720340"/>
                  <a:gd name="connsiteX16" fmla="*/ 45720 w 2773680"/>
                  <a:gd name="connsiteY16" fmla="*/ 1379220 h 2720340"/>
                  <a:gd name="connsiteX0" fmla="*/ 45720 w 2773680"/>
                  <a:gd name="connsiteY0" fmla="*/ 1379220 h 2720340"/>
                  <a:gd name="connsiteX1" fmla="*/ 0 w 2773680"/>
                  <a:gd name="connsiteY1" fmla="*/ 1173480 h 2720340"/>
                  <a:gd name="connsiteX2" fmla="*/ 45720 w 2773680"/>
                  <a:gd name="connsiteY2" fmla="*/ 1036320 h 2720340"/>
                  <a:gd name="connsiteX3" fmla="*/ 83820 w 2773680"/>
                  <a:gd name="connsiteY3" fmla="*/ 685800 h 2720340"/>
                  <a:gd name="connsiteX4" fmla="*/ 342900 w 2773680"/>
                  <a:gd name="connsiteY4" fmla="*/ 457200 h 2720340"/>
                  <a:gd name="connsiteX5" fmla="*/ 777240 w 2773680"/>
                  <a:gd name="connsiteY5" fmla="*/ 190500 h 2720340"/>
                  <a:gd name="connsiteX6" fmla="*/ 1020769 w 2773680"/>
                  <a:gd name="connsiteY6" fmla="*/ 0 h 2720340"/>
                  <a:gd name="connsiteX7" fmla="*/ 1502073 w 2773680"/>
                  <a:gd name="connsiteY7" fmla="*/ 32035 h 2720340"/>
                  <a:gd name="connsiteX8" fmla="*/ 1943100 w 2773680"/>
                  <a:gd name="connsiteY8" fmla="*/ 335280 h 2720340"/>
                  <a:gd name="connsiteX9" fmla="*/ 2286000 w 2773680"/>
                  <a:gd name="connsiteY9" fmla="*/ 472440 h 2720340"/>
                  <a:gd name="connsiteX10" fmla="*/ 2644140 w 2773680"/>
                  <a:gd name="connsiteY10" fmla="*/ 800100 h 2720340"/>
                  <a:gd name="connsiteX11" fmla="*/ 2727960 w 2773680"/>
                  <a:gd name="connsiteY11" fmla="*/ 922020 h 2720340"/>
                  <a:gd name="connsiteX12" fmla="*/ 2773680 w 2773680"/>
                  <a:gd name="connsiteY12" fmla="*/ 1417320 h 2720340"/>
                  <a:gd name="connsiteX13" fmla="*/ 2743200 w 2773680"/>
                  <a:gd name="connsiteY13" fmla="*/ 1638300 h 2720340"/>
                  <a:gd name="connsiteX14" fmla="*/ 1767840 w 2773680"/>
                  <a:gd name="connsiteY14" fmla="*/ 2720340 h 2720340"/>
                  <a:gd name="connsiteX15" fmla="*/ 45720 w 2773680"/>
                  <a:gd name="connsiteY15" fmla="*/ 1379220 h 2720340"/>
                  <a:gd name="connsiteX0" fmla="*/ 45720 w 2773680"/>
                  <a:gd name="connsiteY0" fmla="*/ 1379220 h 2720340"/>
                  <a:gd name="connsiteX1" fmla="*/ 0 w 2773680"/>
                  <a:gd name="connsiteY1" fmla="*/ 1173480 h 2720340"/>
                  <a:gd name="connsiteX2" fmla="*/ 83820 w 2773680"/>
                  <a:gd name="connsiteY2" fmla="*/ 685800 h 2720340"/>
                  <a:gd name="connsiteX3" fmla="*/ 342900 w 2773680"/>
                  <a:gd name="connsiteY3" fmla="*/ 457200 h 2720340"/>
                  <a:gd name="connsiteX4" fmla="*/ 777240 w 2773680"/>
                  <a:gd name="connsiteY4" fmla="*/ 190500 h 2720340"/>
                  <a:gd name="connsiteX5" fmla="*/ 1020769 w 2773680"/>
                  <a:gd name="connsiteY5" fmla="*/ 0 h 2720340"/>
                  <a:gd name="connsiteX6" fmla="*/ 1502073 w 2773680"/>
                  <a:gd name="connsiteY6" fmla="*/ 32035 h 2720340"/>
                  <a:gd name="connsiteX7" fmla="*/ 1943100 w 2773680"/>
                  <a:gd name="connsiteY7" fmla="*/ 335280 h 2720340"/>
                  <a:gd name="connsiteX8" fmla="*/ 2286000 w 2773680"/>
                  <a:gd name="connsiteY8" fmla="*/ 472440 h 2720340"/>
                  <a:gd name="connsiteX9" fmla="*/ 2644140 w 2773680"/>
                  <a:gd name="connsiteY9" fmla="*/ 800100 h 2720340"/>
                  <a:gd name="connsiteX10" fmla="*/ 2727960 w 2773680"/>
                  <a:gd name="connsiteY10" fmla="*/ 922020 h 2720340"/>
                  <a:gd name="connsiteX11" fmla="*/ 2773680 w 2773680"/>
                  <a:gd name="connsiteY11" fmla="*/ 1417320 h 2720340"/>
                  <a:gd name="connsiteX12" fmla="*/ 2743200 w 2773680"/>
                  <a:gd name="connsiteY12" fmla="*/ 1638300 h 2720340"/>
                  <a:gd name="connsiteX13" fmla="*/ 1767840 w 2773680"/>
                  <a:gd name="connsiteY13" fmla="*/ 2720340 h 2720340"/>
                  <a:gd name="connsiteX14" fmla="*/ 45720 w 2773680"/>
                  <a:gd name="connsiteY14" fmla="*/ 1379220 h 2720340"/>
                  <a:gd name="connsiteX0" fmla="*/ 45720 w 2773680"/>
                  <a:gd name="connsiteY0" fmla="*/ 1379220 h 2720340"/>
                  <a:gd name="connsiteX1" fmla="*/ 0 w 2773680"/>
                  <a:gd name="connsiteY1" fmla="*/ 1033521 h 2720340"/>
                  <a:gd name="connsiteX2" fmla="*/ 83820 w 2773680"/>
                  <a:gd name="connsiteY2" fmla="*/ 685800 h 2720340"/>
                  <a:gd name="connsiteX3" fmla="*/ 342900 w 2773680"/>
                  <a:gd name="connsiteY3" fmla="*/ 457200 h 2720340"/>
                  <a:gd name="connsiteX4" fmla="*/ 777240 w 2773680"/>
                  <a:gd name="connsiteY4" fmla="*/ 190500 h 2720340"/>
                  <a:gd name="connsiteX5" fmla="*/ 1020769 w 2773680"/>
                  <a:gd name="connsiteY5" fmla="*/ 0 h 2720340"/>
                  <a:gd name="connsiteX6" fmla="*/ 1502073 w 2773680"/>
                  <a:gd name="connsiteY6" fmla="*/ 32035 h 2720340"/>
                  <a:gd name="connsiteX7" fmla="*/ 1943100 w 2773680"/>
                  <a:gd name="connsiteY7" fmla="*/ 335280 h 2720340"/>
                  <a:gd name="connsiteX8" fmla="*/ 2286000 w 2773680"/>
                  <a:gd name="connsiteY8" fmla="*/ 472440 h 2720340"/>
                  <a:gd name="connsiteX9" fmla="*/ 2644140 w 2773680"/>
                  <a:gd name="connsiteY9" fmla="*/ 800100 h 2720340"/>
                  <a:gd name="connsiteX10" fmla="*/ 2727960 w 2773680"/>
                  <a:gd name="connsiteY10" fmla="*/ 922020 h 2720340"/>
                  <a:gd name="connsiteX11" fmla="*/ 2773680 w 2773680"/>
                  <a:gd name="connsiteY11" fmla="*/ 1417320 h 2720340"/>
                  <a:gd name="connsiteX12" fmla="*/ 2743200 w 2773680"/>
                  <a:gd name="connsiteY12" fmla="*/ 1638300 h 2720340"/>
                  <a:gd name="connsiteX13" fmla="*/ 1767840 w 2773680"/>
                  <a:gd name="connsiteY13" fmla="*/ 2720340 h 2720340"/>
                  <a:gd name="connsiteX14" fmla="*/ 45720 w 2773680"/>
                  <a:gd name="connsiteY14" fmla="*/ 1379220 h 2720340"/>
                  <a:gd name="connsiteX0" fmla="*/ 45720 w 2773680"/>
                  <a:gd name="connsiteY0" fmla="*/ 1379220 h 2720340"/>
                  <a:gd name="connsiteX1" fmla="*/ 0 w 2773680"/>
                  <a:gd name="connsiteY1" fmla="*/ 1033521 h 2720340"/>
                  <a:gd name="connsiteX2" fmla="*/ 83820 w 2773680"/>
                  <a:gd name="connsiteY2" fmla="*/ 685800 h 2720340"/>
                  <a:gd name="connsiteX3" fmla="*/ 342900 w 2773680"/>
                  <a:gd name="connsiteY3" fmla="*/ 457200 h 2720340"/>
                  <a:gd name="connsiteX4" fmla="*/ 777240 w 2773680"/>
                  <a:gd name="connsiteY4" fmla="*/ 190500 h 2720340"/>
                  <a:gd name="connsiteX5" fmla="*/ 1020769 w 2773680"/>
                  <a:gd name="connsiteY5" fmla="*/ 0 h 2720340"/>
                  <a:gd name="connsiteX6" fmla="*/ 1502073 w 2773680"/>
                  <a:gd name="connsiteY6" fmla="*/ 32035 h 2720340"/>
                  <a:gd name="connsiteX7" fmla="*/ 1943100 w 2773680"/>
                  <a:gd name="connsiteY7" fmla="*/ 335280 h 2720340"/>
                  <a:gd name="connsiteX8" fmla="*/ 2286000 w 2773680"/>
                  <a:gd name="connsiteY8" fmla="*/ 472440 h 2720340"/>
                  <a:gd name="connsiteX9" fmla="*/ 2727960 w 2773680"/>
                  <a:gd name="connsiteY9" fmla="*/ 922020 h 2720340"/>
                  <a:gd name="connsiteX10" fmla="*/ 2773680 w 2773680"/>
                  <a:gd name="connsiteY10" fmla="*/ 1417320 h 2720340"/>
                  <a:gd name="connsiteX11" fmla="*/ 2743200 w 2773680"/>
                  <a:gd name="connsiteY11" fmla="*/ 1638300 h 2720340"/>
                  <a:gd name="connsiteX12" fmla="*/ 1767840 w 2773680"/>
                  <a:gd name="connsiteY12" fmla="*/ 2720340 h 2720340"/>
                  <a:gd name="connsiteX13" fmla="*/ 45720 w 2773680"/>
                  <a:gd name="connsiteY13" fmla="*/ 1379220 h 2720340"/>
                  <a:gd name="connsiteX0" fmla="*/ 45720 w 2773680"/>
                  <a:gd name="connsiteY0" fmla="*/ 1379220 h 2720340"/>
                  <a:gd name="connsiteX1" fmla="*/ 0 w 2773680"/>
                  <a:gd name="connsiteY1" fmla="*/ 1033521 h 2720340"/>
                  <a:gd name="connsiteX2" fmla="*/ 83820 w 2773680"/>
                  <a:gd name="connsiteY2" fmla="*/ 685800 h 2720340"/>
                  <a:gd name="connsiteX3" fmla="*/ 342900 w 2773680"/>
                  <a:gd name="connsiteY3" fmla="*/ 457200 h 2720340"/>
                  <a:gd name="connsiteX4" fmla="*/ 777240 w 2773680"/>
                  <a:gd name="connsiteY4" fmla="*/ 190500 h 2720340"/>
                  <a:gd name="connsiteX5" fmla="*/ 1020769 w 2773680"/>
                  <a:gd name="connsiteY5" fmla="*/ 0 h 2720340"/>
                  <a:gd name="connsiteX6" fmla="*/ 1502073 w 2773680"/>
                  <a:gd name="connsiteY6" fmla="*/ 32035 h 2720340"/>
                  <a:gd name="connsiteX7" fmla="*/ 1943100 w 2773680"/>
                  <a:gd name="connsiteY7" fmla="*/ 335280 h 2720340"/>
                  <a:gd name="connsiteX8" fmla="*/ 2286000 w 2773680"/>
                  <a:gd name="connsiteY8" fmla="*/ 565746 h 2720340"/>
                  <a:gd name="connsiteX9" fmla="*/ 2727960 w 2773680"/>
                  <a:gd name="connsiteY9" fmla="*/ 922020 h 2720340"/>
                  <a:gd name="connsiteX10" fmla="*/ 2773680 w 2773680"/>
                  <a:gd name="connsiteY10" fmla="*/ 1417320 h 2720340"/>
                  <a:gd name="connsiteX11" fmla="*/ 2743200 w 2773680"/>
                  <a:gd name="connsiteY11" fmla="*/ 1638300 h 2720340"/>
                  <a:gd name="connsiteX12" fmla="*/ 1767840 w 2773680"/>
                  <a:gd name="connsiteY12" fmla="*/ 2720340 h 2720340"/>
                  <a:gd name="connsiteX13" fmla="*/ 45720 w 2773680"/>
                  <a:gd name="connsiteY13" fmla="*/ 1379220 h 2720340"/>
                  <a:gd name="connsiteX0" fmla="*/ 45720 w 2773680"/>
                  <a:gd name="connsiteY0" fmla="*/ 1408876 h 2749996"/>
                  <a:gd name="connsiteX1" fmla="*/ 0 w 2773680"/>
                  <a:gd name="connsiteY1" fmla="*/ 1063177 h 2749996"/>
                  <a:gd name="connsiteX2" fmla="*/ 83820 w 2773680"/>
                  <a:gd name="connsiteY2" fmla="*/ 715456 h 2749996"/>
                  <a:gd name="connsiteX3" fmla="*/ 342900 w 2773680"/>
                  <a:gd name="connsiteY3" fmla="*/ 486856 h 2749996"/>
                  <a:gd name="connsiteX4" fmla="*/ 777240 w 2773680"/>
                  <a:gd name="connsiteY4" fmla="*/ 220156 h 2749996"/>
                  <a:gd name="connsiteX5" fmla="*/ 1020769 w 2773680"/>
                  <a:gd name="connsiteY5" fmla="*/ 29656 h 2749996"/>
                  <a:gd name="connsiteX6" fmla="*/ 1269585 w 2773680"/>
                  <a:gd name="connsiteY6" fmla="*/ 1198 h 2749996"/>
                  <a:gd name="connsiteX7" fmla="*/ 1502073 w 2773680"/>
                  <a:gd name="connsiteY7" fmla="*/ 61691 h 2749996"/>
                  <a:gd name="connsiteX8" fmla="*/ 1943100 w 2773680"/>
                  <a:gd name="connsiteY8" fmla="*/ 364936 h 2749996"/>
                  <a:gd name="connsiteX9" fmla="*/ 2286000 w 2773680"/>
                  <a:gd name="connsiteY9" fmla="*/ 595402 h 2749996"/>
                  <a:gd name="connsiteX10" fmla="*/ 2727960 w 2773680"/>
                  <a:gd name="connsiteY10" fmla="*/ 951676 h 2749996"/>
                  <a:gd name="connsiteX11" fmla="*/ 2773680 w 2773680"/>
                  <a:gd name="connsiteY11" fmla="*/ 1446976 h 2749996"/>
                  <a:gd name="connsiteX12" fmla="*/ 2743200 w 2773680"/>
                  <a:gd name="connsiteY12" fmla="*/ 1667956 h 2749996"/>
                  <a:gd name="connsiteX13" fmla="*/ 1767840 w 2773680"/>
                  <a:gd name="connsiteY13" fmla="*/ 2749996 h 2749996"/>
                  <a:gd name="connsiteX14" fmla="*/ 45720 w 2773680"/>
                  <a:gd name="connsiteY14" fmla="*/ 1408876 h 2749996"/>
                  <a:gd name="connsiteX0" fmla="*/ 45720 w 2773680"/>
                  <a:gd name="connsiteY0" fmla="*/ 1408876 h 2749996"/>
                  <a:gd name="connsiteX1" fmla="*/ 0 w 2773680"/>
                  <a:gd name="connsiteY1" fmla="*/ 1063177 h 2749996"/>
                  <a:gd name="connsiteX2" fmla="*/ 83820 w 2773680"/>
                  <a:gd name="connsiteY2" fmla="*/ 715456 h 2749996"/>
                  <a:gd name="connsiteX3" fmla="*/ 342900 w 2773680"/>
                  <a:gd name="connsiteY3" fmla="*/ 486856 h 2749996"/>
                  <a:gd name="connsiteX4" fmla="*/ 777240 w 2773680"/>
                  <a:gd name="connsiteY4" fmla="*/ 220156 h 2749996"/>
                  <a:gd name="connsiteX5" fmla="*/ 1020769 w 2773680"/>
                  <a:gd name="connsiteY5" fmla="*/ 29656 h 2749996"/>
                  <a:gd name="connsiteX6" fmla="*/ 1269585 w 2773680"/>
                  <a:gd name="connsiteY6" fmla="*/ 1198 h 2749996"/>
                  <a:gd name="connsiteX7" fmla="*/ 1502073 w 2773680"/>
                  <a:gd name="connsiteY7" fmla="*/ 61691 h 2749996"/>
                  <a:gd name="connsiteX8" fmla="*/ 1943100 w 2773680"/>
                  <a:gd name="connsiteY8" fmla="*/ 364936 h 2749996"/>
                  <a:gd name="connsiteX9" fmla="*/ 2286000 w 2773680"/>
                  <a:gd name="connsiteY9" fmla="*/ 595402 h 2749996"/>
                  <a:gd name="connsiteX10" fmla="*/ 2727960 w 2773680"/>
                  <a:gd name="connsiteY10" fmla="*/ 951676 h 2749996"/>
                  <a:gd name="connsiteX11" fmla="*/ 2773680 w 2773680"/>
                  <a:gd name="connsiteY11" fmla="*/ 1446976 h 2749996"/>
                  <a:gd name="connsiteX12" fmla="*/ 2743200 w 2773680"/>
                  <a:gd name="connsiteY12" fmla="*/ 1705279 h 2749996"/>
                  <a:gd name="connsiteX13" fmla="*/ 1767840 w 2773680"/>
                  <a:gd name="connsiteY13" fmla="*/ 2749996 h 2749996"/>
                  <a:gd name="connsiteX14" fmla="*/ 45720 w 2773680"/>
                  <a:gd name="connsiteY14" fmla="*/ 1408876 h 2749996"/>
                  <a:gd name="connsiteX0" fmla="*/ 45720 w 2773680"/>
                  <a:gd name="connsiteY0" fmla="*/ 1408876 h 2749996"/>
                  <a:gd name="connsiteX1" fmla="*/ 0 w 2773680"/>
                  <a:gd name="connsiteY1" fmla="*/ 1063177 h 2749996"/>
                  <a:gd name="connsiteX2" fmla="*/ 111812 w 2773680"/>
                  <a:gd name="connsiteY2" fmla="*/ 668802 h 2749996"/>
                  <a:gd name="connsiteX3" fmla="*/ 342900 w 2773680"/>
                  <a:gd name="connsiteY3" fmla="*/ 486856 h 2749996"/>
                  <a:gd name="connsiteX4" fmla="*/ 777240 w 2773680"/>
                  <a:gd name="connsiteY4" fmla="*/ 220156 h 2749996"/>
                  <a:gd name="connsiteX5" fmla="*/ 1020769 w 2773680"/>
                  <a:gd name="connsiteY5" fmla="*/ 29656 h 2749996"/>
                  <a:gd name="connsiteX6" fmla="*/ 1269585 w 2773680"/>
                  <a:gd name="connsiteY6" fmla="*/ 1198 h 2749996"/>
                  <a:gd name="connsiteX7" fmla="*/ 1502073 w 2773680"/>
                  <a:gd name="connsiteY7" fmla="*/ 61691 h 2749996"/>
                  <a:gd name="connsiteX8" fmla="*/ 1943100 w 2773680"/>
                  <a:gd name="connsiteY8" fmla="*/ 364936 h 2749996"/>
                  <a:gd name="connsiteX9" fmla="*/ 2286000 w 2773680"/>
                  <a:gd name="connsiteY9" fmla="*/ 595402 h 2749996"/>
                  <a:gd name="connsiteX10" fmla="*/ 2727960 w 2773680"/>
                  <a:gd name="connsiteY10" fmla="*/ 951676 h 2749996"/>
                  <a:gd name="connsiteX11" fmla="*/ 2773680 w 2773680"/>
                  <a:gd name="connsiteY11" fmla="*/ 1446976 h 2749996"/>
                  <a:gd name="connsiteX12" fmla="*/ 2743200 w 2773680"/>
                  <a:gd name="connsiteY12" fmla="*/ 1705279 h 2749996"/>
                  <a:gd name="connsiteX13" fmla="*/ 1767840 w 2773680"/>
                  <a:gd name="connsiteY13" fmla="*/ 2749996 h 2749996"/>
                  <a:gd name="connsiteX14" fmla="*/ 45720 w 2773680"/>
                  <a:gd name="connsiteY14" fmla="*/ 1408876 h 2749996"/>
                  <a:gd name="connsiteX0" fmla="*/ 8398 w 2736358"/>
                  <a:gd name="connsiteY0" fmla="*/ 1408876 h 2749996"/>
                  <a:gd name="connsiteX1" fmla="*/ 0 w 2736358"/>
                  <a:gd name="connsiteY1" fmla="*/ 885895 h 2749996"/>
                  <a:gd name="connsiteX2" fmla="*/ 74490 w 2736358"/>
                  <a:gd name="connsiteY2" fmla="*/ 668802 h 2749996"/>
                  <a:gd name="connsiteX3" fmla="*/ 305578 w 2736358"/>
                  <a:gd name="connsiteY3" fmla="*/ 486856 h 2749996"/>
                  <a:gd name="connsiteX4" fmla="*/ 739918 w 2736358"/>
                  <a:gd name="connsiteY4" fmla="*/ 220156 h 2749996"/>
                  <a:gd name="connsiteX5" fmla="*/ 983447 w 2736358"/>
                  <a:gd name="connsiteY5" fmla="*/ 29656 h 2749996"/>
                  <a:gd name="connsiteX6" fmla="*/ 1232263 w 2736358"/>
                  <a:gd name="connsiteY6" fmla="*/ 1198 h 2749996"/>
                  <a:gd name="connsiteX7" fmla="*/ 1464751 w 2736358"/>
                  <a:gd name="connsiteY7" fmla="*/ 61691 h 2749996"/>
                  <a:gd name="connsiteX8" fmla="*/ 1905778 w 2736358"/>
                  <a:gd name="connsiteY8" fmla="*/ 364936 h 2749996"/>
                  <a:gd name="connsiteX9" fmla="*/ 2248678 w 2736358"/>
                  <a:gd name="connsiteY9" fmla="*/ 595402 h 2749996"/>
                  <a:gd name="connsiteX10" fmla="*/ 2690638 w 2736358"/>
                  <a:gd name="connsiteY10" fmla="*/ 951676 h 2749996"/>
                  <a:gd name="connsiteX11" fmla="*/ 2736358 w 2736358"/>
                  <a:gd name="connsiteY11" fmla="*/ 1446976 h 2749996"/>
                  <a:gd name="connsiteX12" fmla="*/ 2705878 w 2736358"/>
                  <a:gd name="connsiteY12" fmla="*/ 1705279 h 2749996"/>
                  <a:gd name="connsiteX13" fmla="*/ 1730518 w 2736358"/>
                  <a:gd name="connsiteY13" fmla="*/ 2749996 h 2749996"/>
                  <a:gd name="connsiteX14" fmla="*/ 8398 w 2736358"/>
                  <a:gd name="connsiteY14" fmla="*/ 1408876 h 2749996"/>
                  <a:gd name="connsiteX0" fmla="*/ 8398 w 2736358"/>
                  <a:gd name="connsiteY0" fmla="*/ 1408876 h 2749996"/>
                  <a:gd name="connsiteX1" fmla="*/ 0 w 2736358"/>
                  <a:gd name="connsiteY1" fmla="*/ 885895 h 2749996"/>
                  <a:gd name="connsiteX2" fmla="*/ 66044 w 2736358"/>
                  <a:gd name="connsiteY2" fmla="*/ 727923 h 2749996"/>
                  <a:gd name="connsiteX3" fmla="*/ 305578 w 2736358"/>
                  <a:gd name="connsiteY3" fmla="*/ 486856 h 2749996"/>
                  <a:gd name="connsiteX4" fmla="*/ 739918 w 2736358"/>
                  <a:gd name="connsiteY4" fmla="*/ 220156 h 2749996"/>
                  <a:gd name="connsiteX5" fmla="*/ 983447 w 2736358"/>
                  <a:gd name="connsiteY5" fmla="*/ 29656 h 2749996"/>
                  <a:gd name="connsiteX6" fmla="*/ 1232263 w 2736358"/>
                  <a:gd name="connsiteY6" fmla="*/ 1198 h 2749996"/>
                  <a:gd name="connsiteX7" fmla="*/ 1464751 w 2736358"/>
                  <a:gd name="connsiteY7" fmla="*/ 61691 h 2749996"/>
                  <a:gd name="connsiteX8" fmla="*/ 1905778 w 2736358"/>
                  <a:gd name="connsiteY8" fmla="*/ 364936 h 2749996"/>
                  <a:gd name="connsiteX9" fmla="*/ 2248678 w 2736358"/>
                  <a:gd name="connsiteY9" fmla="*/ 595402 h 2749996"/>
                  <a:gd name="connsiteX10" fmla="*/ 2690638 w 2736358"/>
                  <a:gd name="connsiteY10" fmla="*/ 951676 h 2749996"/>
                  <a:gd name="connsiteX11" fmla="*/ 2736358 w 2736358"/>
                  <a:gd name="connsiteY11" fmla="*/ 1446976 h 2749996"/>
                  <a:gd name="connsiteX12" fmla="*/ 2705878 w 2736358"/>
                  <a:gd name="connsiteY12" fmla="*/ 1705279 h 2749996"/>
                  <a:gd name="connsiteX13" fmla="*/ 1730518 w 2736358"/>
                  <a:gd name="connsiteY13" fmla="*/ 2749996 h 2749996"/>
                  <a:gd name="connsiteX14" fmla="*/ 8398 w 2736358"/>
                  <a:gd name="connsiteY14" fmla="*/ 1408876 h 2749996"/>
                  <a:gd name="connsiteX0" fmla="*/ 16843 w 2744803"/>
                  <a:gd name="connsiteY0" fmla="*/ 1408876 h 2749996"/>
                  <a:gd name="connsiteX1" fmla="*/ 0 w 2744803"/>
                  <a:gd name="connsiteY1" fmla="*/ 936571 h 2749996"/>
                  <a:gd name="connsiteX2" fmla="*/ 74489 w 2744803"/>
                  <a:gd name="connsiteY2" fmla="*/ 727923 h 2749996"/>
                  <a:gd name="connsiteX3" fmla="*/ 314023 w 2744803"/>
                  <a:gd name="connsiteY3" fmla="*/ 486856 h 2749996"/>
                  <a:gd name="connsiteX4" fmla="*/ 748363 w 2744803"/>
                  <a:gd name="connsiteY4" fmla="*/ 220156 h 2749996"/>
                  <a:gd name="connsiteX5" fmla="*/ 991892 w 2744803"/>
                  <a:gd name="connsiteY5" fmla="*/ 29656 h 2749996"/>
                  <a:gd name="connsiteX6" fmla="*/ 1240708 w 2744803"/>
                  <a:gd name="connsiteY6" fmla="*/ 1198 h 2749996"/>
                  <a:gd name="connsiteX7" fmla="*/ 1473196 w 2744803"/>
                  <a:gd name="connsiteY7" fmla="*/ 61691 h 2749996"/>
                  <a:gd name="connsiteX8" fmla="*/ 1914223 w 2744803"/>
                  <a:gd name="connsiteY8" fmla="*/ 364936 h 2749996"/>
                  <a:gd name="connsiteX9" fmla="*/ 2257123 w 2744803"/>
                  <a:gd name="connsiteY9" fmla="*/ 595402 h 2749996"/>
                  <a:gd name="connsiteX10" fmla="*/ 2699083 w 2744803"/>
                  <a:gd name="connsiteY10" fmla="*/ 951676 h 2749996"/>
                  <a:gd name="connsiteX11" fmla="*/ 2744803 w 2744803"/>
                  <a:gd name="connsiteY11" fmla="*/ 1446976 h 2749996"/>
                  <a:gd name="connsiteX12" fmla="*/ 2714323 w 2744803"/>
                  <a:gd name="connsiteY12" fmla="*/ 1705279 h 2749996"/>
                  <a:gd name="connsiteX13" fmla="*/ 1738963 w 2744803"/>
                  <a:gd name="connsiteY13" fmla="*/ 2749996 h 2749996"/>
                  <a:gd name="connsiteX14" fmla="*/ 16843 w 2744803"/>
                  <a:gd name="connsiteY14" fmla="*/ 1408876 h 2749996"/>
                  <a:gd name="connsiteX0" fmla="*/ 16843 w 2744803"/>
                  <a:gd name="connsiteY0" fmla="*/ 1408876 h 2749996"/>
                  <a:gd name="connsiteX1" fmla="*/ 0 w 2744803"/>
                  <a:gd name="connsiteY1" fmla="*/ 936571 h 2749996"/>
                  <a:gd name="connsiteX2" fmla="*/ 74489 w 2744803"/>
                  <a:gd name="connsiteY2" fmla="*/ 727923 h 2749996"/>
                  <a:gd name="connsiteX3" fmla="*/ 314023 w 2744803"/>
                  <a:gd name="connsiteY3" fmla="*/ 486856 h 2749996"/>
                  <a:gd name="connsiteX4" fmla="*/ 748363 w 2744803"/>
                  <a:gd name="connsiteY4" fmla="*/ 220156 h 2749996"/>
                  <a:gd name="connsiteX5" fmla="*/ 991892 w 2744803"/>
                  <a:gd name="connsiteY5" fmla="*/ 29656 h 2749996"/>
                  <a:gd name="connsiteX6" fmla="*/ 1240708 w 2744803"/>
                  <a:gd name="connsiteY6" fmla="*/ 1198 h 2749996"/>
                  <a:gd name="connsiteX7" fmla="*/ 1473196 w 2744803"/>
                  <a:gd name="connsiteY7" fmla="*/ 61691 h 2749996"/>
                  <a:gd name="connsiteX8" fmla="*/ 1914223 w 2744803"/>
                  <a:gd name="connsiteY8" fmla="*/ 364936 h 2749996"/>
                  <a:gd name="connsiteX9" fmla="*/ 2257123 w 2744803"/>
                  <a:gd name="connsiteY9" fmla="*/ 595402 h 2749996"/>
                  <a:gd name="connsiteX10" fmla="*/ 2705980 w 2744803"/>
                  <a:gd name="connsiteY10" fmla="*/ 1013753 h 2749996"/>
                  <a:gd name="connsiteX11" fmla="*/ 2744803 w 2744803"/>
                  <a:gd name="connsiteY11" fmla="*/ 1446976 h 2749996"/>
                  <a:gd name="connsiteX12" fmla="*/ 2714323 w 2744803"/>
                  <a:gd name="connsiteY12" fmla="*/ 1705279 h 2749996"/>
                  <a:gd name="connsiteX13" fmla="*/ 1738963 w 2744803"/>
                  <a:gd name="connsiteY13" fmla="*/ 2749996 h 2749996"/>
                  <a:gd name="connsiteX14" fmla="*/ 16843 w 2744803"/>
                  <a:gd name="connsiteY14" fmla="*/ 1408876 h 274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4803" h="2749996">
                    <a:moveTo>
                      <a:pt x="16843" y="1408876"/>
                    </a:moveTo>
                    <a:lnTo>
                      <a:pt x="0" y="936571"/>
                    </a:lnTo>
                    <a:lnTo>
                      <a:pt x="74489" y="727923"/>
                    </a:lnTo>
                    <a:lnTo>
                      <a:pt x="314023" y="486856"/>
                    </a:lnTo>
                    <a:cubicBezTo>
                      <a:pt x="458803" y="397956"/>
                      <a:pt x="635385" y="296356"/>
                      <a:pt x="748363" y="220156"/>
                    </a:cubicBezTo>
                    <a:cubicBezTo>
                      <a:pt x="861341" y="143956"/>
                      <a:pt x="911390" y="56819"/>
                      <a:pt x="991892" y="29656"/>
                    </a:cubicBezTo>
                    <a:cubicBezTo>
                      <a:pt x="1071721" y="38831"/>
                      <a:pt x="1160879" y="-7977"/>
                      <a:pt x="1240708" y="1198"/>
                    </a:cubicBezTo>
                    <a:lnTo>
                      <a:pt x="1473196" y="61691"/>
                    </a:lnTo>
                    <a:lnTo>
                      <a:pt x="1914223" y="364936"/>
                    </a:lnTo>
                    <a:lnTo>
                      <a:pt x="2257123" y="595402"/>
                    </a:lnTo>
                    <a:lnTo>
                      <a:pt x="2705980" y="1013753"/>
                    </a:lnTo>
                    <a:lnTo>
                      <a:pt x="2744803" y="1446976"/>
                    </a:lnTo>
                    <a:lnTo>
                      <a:pt x="2714323" y="1705279"/>
                    </a:lnTo>
                    <a:lnTo>
                      <a:pt x="1738963" y="2749996"/>
                    </a:lnTo>
                    <a:lnTo>
                      <a:pt x="16843" y="1408876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7" name="직선 연결선 6"/>
              <p:cNvCxnSpPr/>
              <p:nvPr/>
            </p:nvCxnSpPr>
            <p:spPr>
              <a:xfrm flipV="1">
                <a:off x="4871864" y="800708"/>
                <a:ext cx="3816424" cy="25202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직선 연결선 7"/>
              <p:cNvCxnSpPr>
                <a:stCxn id="5" idx="3"/>
              </p:cNvCxnSpPr>
              <p:nvPr/>
            </p:nvCxnSpPr>
            <p:spPr>
              <a:xfrm flipV="1">
                <a:off x="4843798" y="3320988"/>
                <a:ext cx="28066" cy="891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/>
              <p:cNvCxnSpPr/>
              <p:nvPr/>
            </p:nvCxnSpPr>
            <p:spPr>
              <a:xfrm>
                <a:off x="8688288" y="800708"/>
                <a:ext cx="3085988" cy="152109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>
                <a:stCxn id="6" idx="10"/>
              </p:cNvCxnSpPr>
              <p:nvPr/>
            </p:nvCxnSpPr>
            <p:spPr>
              <a:xfrm flipV="1">
                <a:off x="9233259" y="2324187"/>
                <a:ext cx="2538636" cy="24962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>
                <a:stCxn id="6" idx="12"/>
              </p:cNvCxnSpPr>
              <p:nvPr/>
            </p:nvCxnSpPr>
            <p:spPr>
              <a:xfrm flipV="1">
                <a:off x="9242477" y="2959981"/>
                <a:ext cx="2457981" cy="2624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11771895" y="2321806"/>
                <a:ext cx="4763" cy="2619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 flipH="1">
                <a:off x="11698076" y="2581858"/>
                <a:ext cx="79412" cy="3852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그룹 13"/>
              <p:cNvGrpSpPr/>
              <p:nvPr/>
            </p:nvGrpSpPr>
            <p:grpSpPr>
              <a:xfrm>
                <a:off x="7536160" y="3969060"/>
                <a:ext cx="1430636" cy="1573912"/>
                <a:chOff x="2889527" y="4001126"/>
                <a:chExt cx="1501441" cy="1822424"/>
              </a:xfrm>
              <a:solidFill>
                <a:srgbClr val="777777"/>
              </a:solidFill>
            </p:grpSpPr>
            <p:sp>
              <p:nvSpPr>
                <p:cNvPr id="23" name="자유형 22"/>
                <p:cNvSpPr/>
                <p:nvPr/>
              </p:nvSpPr>
              <p:spPr>
                <a:xfrm>
                  <a:off x="2953164" y="4001126"/>
                  <a:ext cx="1437804" cy="1765300"/>
                </a:xfrm>
                <a:custGeom>
                  <a:avLst/>
                  <a:gdLst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8325 w 1558925"/>
                    <a:gd name="connsiteY30" fmla="*/ 47942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5150 w 1558925"/>
                    <a:gd name="connsiteY30" fmla="*/ 44767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23850 w 1558925"/>
                    <a:gd name="connsiteY32" fmla="*/ 39052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23850 w 1558925"/>
                    <a:gd name="connsiteY32" fmla="*/ 39052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250825 w 1558925"/>
                    <a:gd name="connsiteY37" fmla="*/ 33972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23850 w 1558925"/>
                    <a:gd name="connsiteY32" fmla="*/ 39052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250825 w 1558925"/>
                    <a:gd name="connsiteY37" fmla="*/ 33972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50800 w 1558925"/>
                    <a:gd name="connsiteY40" fmla="*/ 21907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755775"/>
                    <a:gd name="connsiteX1" fmla="*/ 1422400 w 1558925"/>
                    <a:gd name="connsiteY1" fmla="*/ 1755775 h 1755775"/>
                    <a:gd name="connsiteX2" fmla="*/ 1558925 w 1558925"/>
                    <a:gd name="connsiteY2" fmla="*/ 1743075 h 1755775"/>
                    <a:gd name="connsiteX3" fmla="*/ 1365250 w 1558925"/>
                    <a:gd name="connsiteY3" fmla="*/ 1593850 h 1755775"/>
                    <a:gd name="connsiteX4" fmla="*/ 1387475 w 1558925"/>
                    <a:gd name="connsiteY4" fmla="*/ 1292225 h 1755775"/>
                    <a:gd name="connsiteX5" fmla="*/ 1377950 w 1558925"/>
                    <a:gd name="connsiteY5" fmla="*/ 1117600 h 1755775"/>
                    <a:gd name="connsiteX6" fmla="*/ 1447800 w 1558925"/>
                    <a:gd name="connsiteY6" fmla="*/ 981075 h 1755775"/>
                    <a:gd name="connsiteX7" fmla="*/ 1212850 w 1558925"/>
                    <a:gd name="connsiteY7" fmla="*/ 835025 h 1755775"/>
                    <a:gd name="connsiteX8" fmla="*/ 1149350 w 1558925"/>
                    <a:gd name="connsiteY8" fmla="*/ 996950 h 1755775"/>
                    <a:gd name="connsiteX9" fmla="*/ 1165225 w 1558925"/>
                    <a:gd name="connsiteY9" fmla="*/ 1130300 h 1755775"/>
                    <a:gd name="connsiteX10" fmla="*/ 1133475 w 1558925"/>
                    <a:gd name="connsiteY10" fmla="*/ 1431925 h 1755775"/>
                    <a:gd name="connsiteX11" fmla="*/ 1038225 w 1558925"/>
                    <a:gd name="connsiteY11" fmla="*/ 1374775 h 1755775"/>
                    <a:gd name="connsiteX12" fmla="*/ 1073150 w 1558925"/>
                    <a:gd name="connsiteY12" fmla="*/ 1079500 h 1755775"/>
                    <a:gd name="connsiteX13" fmla="*/ 1047750 w 1558925"/>
                    <a:gd name="connsiteY13" fmla="*/ 923925 h 1755775"/>
                    <a:gd name="connsiteX14" fmla="*/ 1130300 w 1558925"/>
                    <a:gd name="connsiteY14" fmla="*/ 781050 h 1755775"/>
                    <a:gd name="connsiteX15" fmla="*/ 920750 w 1558925"/>
                    <a:gd name="connsiteY15" fmla="*/ 615950 h 1755775"/>
                    <a:gd name="connsiteX16" fmla="*/ 863600 w 1558925"/>
                    <a:gd name="connsiteY16" fmla="*/ 771525 h 1755775"/>
                    <a:gd name="connsiteX17" fmla="*/ 863600 w 1558925"/>
                    <a:gd name="connsiteY17" fmla="*/ 949325 h 1755775"/>
                    <a:gd name="connsiteX18" fmla="*/ 841375 w 1558925"/>
                    <a:gd name="connsiteY18" fmla="*/ 1235075 h 1755775"/>
                    <a:gd name="connsiteX19" fmla="*/ 758825 w 1558925"/>
                    <a:gd name="connsiteY19" fmla="*/ 1171575 h 1755775"/>
                    <a:gd name="connsiteX20" fmla="*/ 787400 w 1558925"/>
                    <a:gd name="connsiteY20" fmla="*/ 850900 h 1755775"/>
                    <a:gd name="connsiteX21" fmla="*/ 768350 w 1558925"/>
                    <a:gd name="connsiteY21" fmla="*/ 692150 h 1755775"/>
                    <a:gd name="connsiteX22" fmla="*/ 841375 w 1558925"/>
                    <a:gd name="connsiteY22" fmla="*/ 561975 h 1755775"/>
                    <a:gd name="connsiteX23" fmla="*/ 644525 w 1558925"/>
                    <a:gd name="connsiteY23" fmla="*/ 409575 h 1755775"/>
                    <a:gd name="connsiteX24" fmla="*/ 561975 w 1558925"/>
                    <a:gd name="connsiteY24" fmla="*/ 565150 h 1755775"/>
                    <a:gd name="connsiteX25" fmla="*/ 571500 w 1558925"/>
                    <a:gd name="connsiteY25" fmla="*/ 752475 h 1755775"/>
                    <a:gd name="connsiteX26" fmla="*/ 546100 w 1558925"/>
                    <a:gd name="connsiteY26" fmla="*/ 1022350 h 1755775"/>
                    <a:gd name="connsiteX27" fmla="*/ 454025 w 1558925"/>
                    <a:gd name="connsiteY27" fmla="*/ 946150 h 1755775"/>
                    <a:gd name="connsiteX28" fmla="*/ 482600 w 1558925"/>
                    <a:gd name="connsiteY28" fmla="*/ 682625 h 1755775"/>
                    <a:gd name="connsiteX29" fmla="*/ 482600 w 1558925"/>
                    <a:gd name="connsiteY29" fmla="*/ 517525 h 1755775"/>
                    <a:gd name="connsiteX30" fmla="*/ 558800 w 1558925"/>
                    <a:gd name="connsiteY30" fmla="*/ 355600 h 1755775"/>
                    <a:gd name="connsiteX31" fmla="*/ 374650 w 1558925"/>
                    <a:gd name="connsiteY31" fmla="*/ 209550 h 1755775"/>
                    <a:gd name="connsiteX32" fmla="*/ 323850 w 1558925"/>
                    <a:gd name="connsiteY32" fmla="*/ 390525 h 1755775"/>
                    <a:gd name="connsiteX33" fmla="*/ 320675 w 1558925"/>
                    <a:gd name="connsiteY33" fmla="*/ 565150 h 1755775"/>
                    <a:gd name="connsiteX34" fmla="*/ 311150 w 1558925"/>
                    <a:gd name="connsiteY34" fmla="*/ 850900 h 1755775"/>
                    <a:gd name="connsiteX35" fmla="*/ 241300 w 1558925"/>
                    <a:gd name="connsiteY35" fmla="*/ 793750 h 1755775"/>
                    <a:gd name="connsiteX36" fmla="*/ 254000 w 1558925"/>
                    <a:gd name="connsiteY36" fmla="*/ 523875 h 1755775"/>
                    <a:gd name="connsiteX37" fmla="*/ 250825 w 1558925"/>
                    <a:gd name="connsiteY37" fmla="*/ 339725 h 1755775"/>
                    <a:gd name="connsiteX38" fmla="*/ 311150 w 1558925"/>
                    <a:gd name="connsiteY38" fmla="*/ 171450 h 1755775"/>
                    <a:gd name="connsiteX39" fmla="*/ 95250 w 1558925"/>
                    <a:gd name="connsiteY39" fmla="*/ 0 h 1755775"/>
                    <a:gd name="connsiteX40" fmla="*/ 50800 w 1558925"/>
                    <a:gd name="connsiteY40" fmla="*/ 219075 h 1755775"/>
                    <a:gd name="connsiteX41" fmla="*/ 63500 w 1558925"/>
                    <a:gd name="connsiteY41" fmla="*/ 438150 h 1755775"/>
                    <a:gd name="connsiteX42" fmla="*/ 79375 w 1558925"/>
                    <a:gd name="connsiteY42" fmla="*/ 704850 h 1755775"/>
                    <a:gd name="connsiteX43" fmla="*/ 0 w 1558925"/>
                    <a:gd name="connsiteY43" fmla="*/ 644525 h 1755775"/>
                    <a:gd name="connsiteX44" fmla="*/ 3175 w 1558925"/>
                    <a:gd name="connsiteY44" fmla="*/ 733425 h 1755775"/>
                    <a:gd name="connsiteX0" fmla="*/ 3175 w 1447800"/>
                    <a:gd name="connsiteY0" fmla="*/ 733425 h 1755775"/>
                    <a:gd name="connsiteX1" fmla="*/ 1422400 w 1447800"/>
                    <a:gd name="connsiteY1" fmla="*/ 1755775 h 1755775"/>
                    <a:gd name="connsiteX2" fmla="*/ 1428750 w 1447800"/>
                    <a:gd name="connsiteY2" fmla="*/ 1644650 h 1755775"/>
                    <a:gd name="connsiteX3" fmla="*/ 1365250 w 1447800"/>
                    <a:gd name="connsiteY3" fmla="*/ 1593850 h 1755775"/>
                    <a:gd name="connsiteX4" fmla="*/ 1387475 w 1447800"/>
                    <a:gd name="connsiteY4" fmla="*/ 1292225 h 1755775"/>
                    <a:gd name="connsiteX5" fmla="*/ 1377950 w 1447800"/>
                    <a:gd name="connsiteY5" fmla="*/ 1117600 h 1755775"/>
                    <a:gd name="connsiteX6" fmla="*/ 1447800 w 1447800"/>
                    <a:gd name="connsiteY6" fmla="*/ 981075 h 1755775"/>
                    <a:gd name="connsiteX7" fmla="*/ 1212850 w 1447800"/>
                    <a:gd name="connsiteY7" fmla="*/ 835025 h 1755775"/>
                    <a:gd name="connsiteX8" fmla="*/ 1149350 w 1447800"/>
                    <a:gd name="connsiteY8" fmla="*/ 996950 h 1755775"/>
                    <a:gd name="connsiteX9" fmla="*/ 1165225 w 1447800"/>
                    <a:gd name="connsiteY9" fmla="*/ 1130300 h 1755775"/>
                    <a:gd name="connsiteX10" fmla="*/ 1133475 w 1447800"/>
                    <a:gd name="connsiteY10" fmla="*/ 1431925 h 1755775"/>
                    <a:gd name="connsiteX11" fmla="*/ 1038225 w 1447800"/>
                    <a:gd name="connsiteY11" fmla="*/ 1374775 h 1755775"/>
                    <a:gd name="connsiteX12" fmla="*/ 1073150 w 1447800"/>
                    <a:gd name="connsiteY12" fmla="*/ 1079500 h 1755775"/>
                    <a:gd name="connsiteX13" fmla="*/ 1047750 w 1447800"/>
                    <a:gd name="connsiteY13" fmla="*/ 923925 h 1755775"/>
                    <a:gd name="connsiteX14" fmla="*/ 1130300 w 1447800"/>
                    <a:gd name="connsiteY14" fmla="*/ 781050 h 1755775"/>
                    <a:gd name="connsiteX15" fmla="*/ 920750 w 1447800"/>
                    <a:gd name="connsiteY15" fmla="*/ 615950 h 1755775"/>
                    <a:gd name="connsiteX16" fmla="*/ 863600 w 1447800"/>
                    <a:gd name="connsiteY16" fmla="*/ 771525 h 1755775"/>
                    <a:gd name="connsiteX17" fmla="*/ 863600 w 1447800"/>
                    <a:gd name="connsiteY17" fmla="*/ 949325 h 1755775"/>
                    <a:gd name="connsiteX18" fmla="*/ 841375 w 1447800"/>
                    <a:gd name="connsiteY18" fmla="*/ 1235075 h 1755775"/>
                    <a:gd name="connsiteX19" fmla="*/ 758825 w 1447800"/>
                    <a:gd name="connsiteY19" fmla="*/ 1171575 h 1755775"/>
                    <a:gd name="connsiteX20" fmla="*/ 787400 w 1447800"/>
                    <a:gd name="connsiteY20" fmla="*/ 850900 h 1755775"/>
                    <a:gd name="connsiteX21" fmla="*/ 768350 w 1447800"/>
                    <a:gd name="connsiteY21" fmla="*/ 692150 h 1755775"/>
                    <a:gd name="connsiteX22" fmla="*/ 841375 w 1447800"/>
                    <a:gd name="connsiteY22" fmla="*/ 561975 h 1755775"/>
                    <a:gd name="connsiteX23" fmla="*/ 644525 w 1447800"/>
                    <a:gd name="connsiteY23" fmla="*/ 409575 h 1755775"/>
                    <a:gd name="connsiteX24" fmla="*/ 561975 w 1447800"/>
                    <a:gd name="connsiteY24" fmla="*/ 565150 h 1755775"/>
                    <a:gd name="connsiteX25" fmla="*/ 571500 w 1447800"/>
                    <a:gd name="connsiteY25" fmla="*/ 752475 h 1755775"/>
                    <a:gd name="connsiteX26" fmla="*/ 546100 w 1447800"/>
                    <a:gd name="connsiteY26" fmla="*/ 1022350 h 1755775"/>
                    <a:gd name="connsiteX27" fmla="*/ 454025 w 1447800"/>
                    <a:gd name="connsiteY27" fmla="*/ 946150 h 1755775"/>
                    <a:gd name="connsiteX28" fmla="*/ 482600 w 1447800"/>
                    <a:gd name="connsiteY28" fmla="*/ 682625 h 1755775"/>
                    <a:gd name="connsiteX29" fmla="*/ 482600 w 1447800"/>
                    <a:gd name="connsiteY29" fmla="*/ 517525 h 1755775"/>
                    <a:gd name="connsiteX30" fmla="*/ 558800 w 1447800"/>
                    <a:gd name="connsiteY30" fmla="*/ 355600 h 1755775"/>
                    <a:gd name="connsiteX31" fmla="*/ 374650 w 1447800"/>
                    <a:gd name="connsiteY31" fmla="*/ 209550 h 1755775"/>
                    <a:gd name="connsiteX32" fmla="*/ 323850 w 1447800"/>
                    <a:gd name="connsiteY32" fmla="*/ 390525 h 1755775"/>
                    <a:gd name="connsiteX33" fmla="*/ 320675 w 1447800"/>
                    <a:gd name="connsiteY33" fmla="*/ 565150 h 1755775"/>
                    <a:gd name="connsiteX34" fmla="*/ 311150 w 1447800"/>
                    <a:gd name="connsiteY34" fmla="*/ 850900 h 1755775"/>
                    <a:gd name="connsiteX35" fmla="*/ 241300 w 1447800"/>
                    <a:gd name="connsiteY35" fmla="*/ 793750 h 1755775"/>
                    <a:gd name="connsiteX36" fmla="*/ 254000 w 1447800"/>
                    <a:gd name="connsiteY36" fmla="*/ 523875 h 1755775"/>
                    <a:gd name="connsiteX37" fmla="*/ 250825 w 1447800"/>
                    <a:gd name="connsiteY37" fmla="*/ 339725 h 1755775"/>
                    <a:gd name="connsiteX38" fmla="*/ 311150 w 1447800"/>
                    <a:gd name="connsiteY38" fmla="*/ 171450 h 1755775"/>
                    <a:gd name="connsiteX39" fmla="*/ 95250 w 1447800"/>
                    <a:gd name="connsiteY39" fmla="*/ 0 h 1755775"/>
                    <a:gd name="connsiteX40" fmla="*/ 50800 w 1447800"/>
                    <a:gd name="connsiteY40" fmla="*/ 219075 h 1755775"/>
                    <a:gd name="connsiteX41" fmla="*/ 63500 w 1447800"/>
                    <a:gd name="connsiteY41" fmla="*/ 438150 h 1755775"/>
                    <a:gd name="connsiteX42" fmla="*/ 79375 w 1447800"/>
                    <a:gd name="connsiteY42" fmla="*/ 704850 h 1755775"/>
                    <a:gd name="connsiteX43" fmla="*/ 0 w 1447800"/>
                    <a:gd name="connsiteY43" fmla="*/ 644525 h 1755775"/>
                    <a:gd name="connsiteX44" fmla="*/ 3175 w 1447800"/>
                    <a:gd name="connsiteY44" fmla="*/ 733425 h 1755775"/>
                    <a:gd name="connsiteX0" fmla="*/ 3175 w 1447800"/>
                    <a:gd name="connsiteY0" fmla="*/ 733425 h 1755775"/>
                    <a:gd name="connsiteX1" fmla="*/ 1431925 w 1447800"/>
                    <a:gd name="connsiteY1" fmla="*/ 1755775 h 1755775"/>
                    <a:gd name="connsiteX2" fmla="*/ 1428750 w 1447800"/>
                    <a:gd name="connsiteY2" fmla="*/ 1644650 h 1755775"/>
                    <a:gd name="connsiteX3" fmla="*/ 1365250 w 1447800"/>
                    <a:gd name="connsiteY3" fmla="*/ 1593850 h 1755775"/>
                    <a:gd name="connsiteX4" fmla="*/ 1387475 w 1447800"/>
                    <a:gd name="connsiteY4" fmla="*/ 1292225 h 1755775"/>
                    <a:gd name="connsiteX5" fmla="*/ 1377950 w 1447800"/>
                    <a:gd name="connsiteY5" fmla="*/ 1117600 h 1755775"/>
                    <a:gd name="connsiteX6" fmla="*/ 1447800 w 1447800"/>
                    <a:gd name="connsiteY6" fmla="*/ 981075 h 1755775"/>
                    <a:gd name="connsiteX7" fmla="*/ 1212850 w 1447800"/>
                    <a:gd name="connsiteY7" fmla="*/ 835025 h 1755775"/>
                    <a:gd name="connsiteX8" fmla="*/ 1149350 w 1447800"/>
                    <a:gd name="connsiteY8" fmla="*/ 996950 h 1755775"/>
                    <a:gd name="connsiteX9" fmla="*/ 1165225 w 1447800"/>
                    <a:gd name="connsiteY9" fmla="*/ 1130300 h 1755775"/>
                    <a:gd name="connsiteX10" fmla="*/ 1133475 w 1447800"/>
                    <a:gd name="connsiteY10" fmla="*/ 1431925 h 1755775"/>
                    <a:gd name="connsiteX11" fmla="*/ 1038225 w 1447800"/>
                    <a:gd name="connsiteY11" fmla="*/ 1374775 h 1755775"/>
                    <a:gd name="connsiteX12" fmla="*/ 1073150 w 1447800"/>
                    <a:gd name="connsiteY12" fmla="*/ 1079500 h 1755775"/>
                    <a:gd name="connsiteX13" fmla="*/ 1047750 w 1447800"/>
                    <a:gd name="connsiteY13" fmla="*/ 923925 h 1755775"/>
                    <a:gd name="connsiteX14" fmla="*/ 1130300 w 1447800"/>
                    <a:gd name="connsiteY14" fmla="*/ 781050 h 1755775"/>
                    <a:gd name="connsiteX15" fmla="*/ 920750 w 1447800"/>
                    <a:gd name="connsiteY15" fmla="*/ 615950 h 1755775"/>
                    <a:gd name="connsiteX16" fmla="*/ 863600 w 1447800"/>
                    <a:gd name="connsiteY16" fmla="*/ 771525 h 1755775"/>
                    <a:gd name="connsiteX17" fmla="*/ 863600 w 1447800"/>
                    <a:gd name="connsiteY17" fmla="*/ 949325 h 1755775"/>
                    <a:gd name="connsiteX18" fmla="*/ 841375 w 1447800"/>
                    <a:gd name="connsiteY18" fmla="*/ 1235075 h 1755775"/>
                    <a:gd name="connsiteX19" fmla="*/ 758825 w 1447800"/>
                    <a:gd name="connsiteY19" fmla="*/ 1171575 h 1755775"/>
                    <a:gd name="connsiteX20" fmla="*/ 787400 w 1447800"/>
                    <a:gd name="connsiteY20" fmla="*/ 850900 h 1755775"/>
                    <a:gd name="connsiteX21" fmla="*/ 768350 w 1447800"/>
                    <a:gd name="connsiteY21" fmla="*/ 692150 h 1755775"/>
                    <a:gd name="connsiteX22" fmla="*/ 841375 w 1447800"/>
                    <a:gd name="connsiteY22" fmla="*/ 561975 h 1755775"/>
                    <a:gd name="connsiteX23" fmla="*/ 644525 w 1447800"/>
                    <a:gd name="connsiteY23" fmla="*/ 409575 h 1755775"/>
                    <a:gd name="connsiteX24" fmla="*/ 561975 w 1447800"/>
                    <a:gd name="connsiteY24" fmla="*/ 565150 h 1755775"/>
                    <a:gd name="connsiteX25" fmla="*/ 571500 w 1447800"/>
                    <a:gd name="connsiteY25" fmla="*/ 752475 h 1755775"/>
                    <a:gd name="connsiteX26" fmla="*/ 546100 w 1447800"/>
                    <a:gd name="connsiteY26" fmla="*/ 1022350 h 1755775"/>
                    <a:gd name="connsiteX27" fmla="*/ 454025 w 1447800"/>
                    <a:gd name="connsiteY27" fmla="*/ 946150 h 1755775"/>
                    <a:gd name="connsiteX28" fmla="*/ 482600 w 1447800"/>
                    <a:gd name="connsiteY28" fmla="*/ 682625 h 1755775"/>
                    <a:gd name="connsiteX29" fmla="*/ 482600 w 1447800"/>
                    <a:gd name="connsiteY29" fmla="*/ 517525 h 1755775"/>
                    <a:gd name="connsiteX30" fmla="*/ 558800 w 1447800"/>
                    <a:gd name="connsiteY30" fmla="*/ 355600 h 1755775"/>
                    <a:gd name="connsiteX31" fmla="*/ 374650 w 1447800"/>
                    <a:gd name="connsiteY31" fmla="*/ 209550 h 1755775"/>
                    <a:gd name="connsiteX32" fmla="*/ 323850 w 1447800"/>
                    <a:gd name="connsiteY32" fmla="*/ 390525 h 1755775"/>
                    <a:gd name="connsiteX33" fmla="*/ 320675 w 1447800"/>
                    <a:gd name="connsiteY33" fmla="*/ 565150 h 1755775"/>
                    <a:gd name="connsiteX34" fmla="*/ 311150 w 1447800"/>
                    <a:gd name="connsiteY34" fmla="*/ 850900 h 1755775"/>
                    <a:gd name="connsiteX35" fmla="*/ 241300 w 1447800"/>
                    <a:gd name="connsiteY35" fmla="*/ 793750 h 1755775"/>
                    <a:gd name="connsiteX36" fmla="*/ 254000 w 1447800"/>
                    <a:gd name="connsiteY36" fmla="*/ 523875 h 1755775"/>
                    <a:gd name="connsiteX37" fmla="*/ 250825 w 1447800"/>
                    <a:gd name="connsiteY37" fmla="*/ 339725 h 1755775"/>
                    <a:gd name="connsiteX38" fmla="*/ 311150 w 1447800"/>
                    <a:gd name="connsiteY38" fmla="*/ 171450 h 1755775"/>
                    <a:gd name="connsiteX39" fmla="*/ 95250 w 1447800"/>
                    <a:gd name="connsiteY39" fmla="*/ 0 h 1755775"/>
                    <a:gd name="connsiteX40" fmla="*/ 50800 w 1447800"/>
                    <a:gd name="connsiteY40" fmla="*/ 219075 h 1755775"/>
                    <a:gd name="connsiteX41" fmla="*/ 63500 w 1447800"/>
                    <a:gd name="connsiteY41" fmla="*/ 438150 h 1755775"/>
                    <a:gd name="connsiteX42" fmla="*/ 79375 w 1447800"/>
                    <a:gd name="connsiteY42" fmla="*/ 704850 h 1755775"/>
                    <a:gd name="connsiteX43" fmla="*/ 0 w 1447800"/>
                    <a:gd name="connsiteY43" fmla="*/ 644525 h 1755775"/>
                    <a:gd name="connsiteX44" fmla="*/ 3175 w 1447800"/>
                    <a:gd name="connsiteY44" fmla="*/ 733425 h 1755775"/>
                    <a:gd name="connsiteX0" fmla="*/ 3175 w 1447800"/>
                    <a:gd name="connsiteY0" fmla="*/ 733425 h 1765300"/>
                    <a:gd name="connsiteX1" fmla="*/ 1428750 w 1447800"/>
                    <a:gd name="connsiteY1" fmla="*/ 1765300 h 1765300"/>
                    <a:gd name="connsiteX2" fmla="*/ 1428750 w 1447800"/>
                    <a:gd name="connsiteY2" fmla="*/ 1644650 h 1765300"/>
                    <a:gd name="connsiteX3" fmla="*/ 1365250 w 1447800"/>
                    <a:gd name="connsiteY3" fmla="*/ 1593850 h 1765300"/>
                    <a:gd name="connsiteX4" fmla="*/ 1387475 w 1447800"/>
                    <a:gd name="connsiteY4" fmla="*/ 1292225 h 1765300"/>
                    <a:gd name="connsiteX5" fmla="*/ 1377950 w 1447800"/>
                    <a:gd name="connsiteY5" fmla="*/ 1117600 h 1765300"/>
                    <a:gd name="connsiteX6" fmla="*/ 1447800 w 1447800"/>
                    <a:gd name="connsiteY6" fmla="*/ 981075 h 1765300"/>
                    <a:gd name="connsiteX7" fmla="*/ 1212850 w 1447800"/>
                    <a:gd name="connsiteY7" fmla="*/ 835025 h 1765300"/>
                    <a:gd name="connsiteX8" fmla="*/ 1149350 w 1447800"/>
                    <a:gd name="connsiteY8" fmla="*/ 996950 h 1765300"/>
                    <a:gd name="connsiteX9" fmla="*/ 1165225 w 1447800"/>
                    <a:gd name="connsiteY9" fmla="*/ 1130300 h 1765300"/>
                    <a:gd name="connsiteX10" fmla="*/ 1133475 w 1447800"/>
                    <a:gd name="connsiteY10" fmla="*/ 1431925 h 1765300"/>
                    <a:gd name="connsiteX11" fmla="*/ 1038225 w 1447800"/>
                    <a:gd name="connsiteY11" fmla="*/ 1374775 h 1765300"/>
                    <a:gd name="connsiteX12" fmla="*/ 1073150 w 1447800"/>
                    <a:gd name="connsiteY12" fmla="*/ 1079500 h 1765300"/>
                    <a:gd name="connsiteX13" fmla="*/ 1047750 w 1447800"/>
                    <a:gd name="connsiteY13" fmla="*/ 923925 h 1765300"/>
                    <a:gd name="connsiteX14" fmla="*/ 1130300 w 1447800"/>
                    <a:gd name="connsiteY14" fmla="*/ 781050 h 1765300"/>
                    <a:gd name="connsiteX15" fmla="*/ 920750 w 1447800"/>
                    <a:gd name="connsiteY15" fmla="*/ 615950 h 1765300"/>
                    <a:gd name="connsiteX16" fmla="*/ 863600 w 1447800"/>
                    <a:gd name="connsiteY16" fmla="*/ 771525 h 1765300"/>
                    <a:gd name="connsiteX17" fmla="*/ 863600 w 1447800"/>
                    <a:gd name="connsiteY17" fmla="*/ 949325 h 1765300"/>
                    <a:gd name="connsiteX18" fmla="*/ 841375 w 1447800"/>
                    <a:gd name="connsiteY18" fmla="*/ 1235075 h 1765300"/>
                    <a:gd name="connsiteX19" fmla="*/ 758825 w 1447800"/>
                    <a:gd name="connsiteY19" fmla="*/ 1171575 h 1765300"/>
                    <a:gd name="connsiteX20" fmla="*/ 787400 w 1447800"/>
                    <a:gd name="connsiteY20" fmla="*/ 850900 h 1765300"/>
                    <a:gd name="connsiteX21" fmla="*/ 768350 w 1447800"/>
                    <a:gd name="connsiteY21" fmla="*/ 692150 h 1765300"/>
                    <a:gd name="connsiteX22" fmla="*/ 841375 w 1447800"/>
                    <a:gd name="connsiteY22" fmla="*/ 561975 h 1765300"/>
                    <a:gd name="connsiteX23" fmla="*/ 644525 w 1447800"/>
                    <a:gd name="connsiteY23" fmla="*/ 409575 h 1765300"/>
                    <a:gd name="connsiteX24" fmla="*/ 561975 w 1447800"/>
                    <a:gd name="connsiteY24" fmla="*/ 565150 h 1765300"/>
                    <a:gd name="connsiteX25" fmla="*/ 571500 w 1447800"/>
                    <a:gd name="connsiteY25" fmla="*/ 752475 h 1765300"/>
                    <a:gd name="connsiteX26" fmla="*/ 546100 w 1447800"/>
                    <a:gd name="connsiteY26" fmla="*/ 1022350 h 1765300"/>
                    <a:gd name="connsiteX27" fmla="*/ 454025 w 1447800"/>
                    <a:gd name="connsiteY27" fmla="*/ 946150 h 1765300"/>
                    <a:gd name="connsiteX28" fmla="*/ 482600 w 1447800"/>
                    <a:gd name="connsiteY28" fmla="*/ 682625 h 1765300"/>
                    <a:gd name="connsiteX29" fmla="*/ 482600 w 1447800"/>
                    <a:gd name="connsiteY29" fmla="*/ 517525 h 1765300"/>
                    <a:gd name="connsiteX30" fmla="*/ 558800 w 1447800"/>
                    <a:gd name="connsiteY30" fmla="*/ 355600 h 1765300"/>
                    <a:gd name="connsiteX31" fmla="*/ 374650 w 1447800"/>
                    <a:gd name="connsiteY31" fmla="*/ 209550 h 1765300"/>
                    <a:gd name="connsiteX32" fmla="*/ 323850 w 1447800"/>
                    <a:gd name="connsiteY32" fmla="*/ 390525 h 1765300"/>
                    <a:gd name="connsiteX33" fmla="*/ 320675 w 1447800"/>
                    <a:gd name="connsiteY33" fmla="*/ 565150 h 1765300"/>
                    <a:gd name="connsiteX34" fmla="*/ 311150 w 1447800"/>
                    <a:gd name="connsiteY34" fmla="*/ 850900 h 1765300"/>
                    <a:gd name="connsiteX35" fmla="*/ 241300 w 1447800"/>
                    <a:gd name="connsiteY35" fmla="*/ 793750 h 1765300"/>
                    <a:gd name="connsiteX36" fmla="*/ 254000 w 1447800"/>
                    <a:gd name="connsiteY36" fmla="*/ 523875 h 1765300"/>
                    <a:gd name="connsiteX37" fmla="*/ 250825 w 1447800"/>
                    <a:gd name="connsiteY37" fmla="*/ 339725 h 1765300"/>
                    <a:gd name="connsiteX38" fmla="*/ 311150 w 1447800"/>
                    <a:gd name="connsiteY38" fmla="*/ 171450 h 1765300"/>
                    <a:gd name="connsiteX39" fmla="*/ 95250 w 1447800"/>
                    <a:gd name="connsiteY39" fmla="*/ 0 h 1765300"/>
                    <a:gd name="connsiteX40" fmla="*/ 50800 w 1447800"/>
                    <a:gd name="connsiteY40" fmla="*/ 219075 h 1765300"/>
                    <a:gd name="connsiteX41" fmla="*/ 63500 w 1447800"/>
                    <a:gd name="connsiteY41" fmla="*/ 438150 h 1765300"/>
                    <a:gd name="connsiteX42" fmla="*/ 79375 w 1447800"/>
                    <a:gd name="connsiteY42" fmla="*/ 704850 h 1765300"/>
                    <a:gd name="connsiteX43" fmla="*/ 0 w 1447800"/>
                    <a:gd name="connsiteY43" fmla="*/ 644525 h 1765300"/>
                    <a:gd name="connsiteX44" fmla="*/ 3175 w 1447800"/>
                    <a:gd name="connsiteY44" fmla="*/ 733425 h 1765300"/>
                    <a:gd name="connsiteX0" fmla="*/ 3175 w 1447800"/>
                    <a:gd name="connsiteY0" fmla="*/ 733425 h 1765300"/>
                    <a:gd name="connsiteX1" fmla="*/ 1428750 w 1447800"/>
                    <a:gd name="connsiteY1" fmla="*/ 1765300 h 1765300"/>
                    <a:gd name="connsiteX2" fmla="*/ 1435100 w 1447800"/>
                    <a:gd name="connsiteY2" fmla="*/ 1660525 h 1765300"/>
                    <a:gd name="connsiteX3" fmla="*/ 1365250 w 1447800"/>
                    <a:gd name="connsiteY3" fmla="*/ 1593850 h 1765300"/>
                    <a:gd name="connsiteX4" fmla="*/ 1387475 w 1447800"/>
                    <a:gd name="connsiteY4" fmla="*/ 1292225 h 1765300"/>
                    <a:gd name="connsiteX5" fmla="*/ 1377950 w 1447800"/>
                    <a:gd name="connsiteY5" fmla="*/ 1117600 h 1765300"/>
                    <a:gd name="connsiteX6" fmla="*/ 1447800 w 1447800"/>
                    <a:gd name="connsiteY6" fmla="*/ 981075 h 1765300"/>
                    <a:gd name="connsiteX7" fmla="*/ 1212850 w 1447800"/>
                    <a:gd name="connsiteY7" fmla="*/ 835025 h 1765300"/>
                    <a:gd name="connsiteX8" fmla="*/ 1149350 w 1447800"/>
                    <a:gd name="connsiteY8" fmla="*/ 996950 h 1765300"/>
                    <a:gd name="connsiteX9" fmla="*/ 1165225 w 1447800"/>
                    <a:gd name="connsiteY9" fmla="*/ 1130300 h 1765300"/>
                    <a:gd name="connsiteX10" fmla="*/ 1133475 w 1447800"/>
                    <a:gd name="connsiteY10" fmla="*/ 1431925 h 1765300"/>
                    <a:gd name="connsiteX11" fmla="*/ 1038225 w 1447800"/>
                    <a:gd name="connsiteY11" fmla="*/ 1374775 h 1765300"/>
                    <a:gd name="connsiteX12" fmla="*/ 1073150 w 1447800"/>
                    <a:gd name="connsiteY12" fmla="*/ 1079500 h 1765300"/>
                    <a:gd name="connsiteX13" fmla="*/ 1047750 w 1447800"/>
                    <a:gd name="connsiteY13" fmla="*/ 923925 h 1765300"/>
                    <a:gd name="connsiteX14" fmla="*/ 1130300 w 1447800"/>
                    <a:gd name="connsiteY14" fmla="*/ 781050 h 1765300"/>
                    <a:gd name="connsiteX15" fmla="*/ 920750 w 1447800"/>
                    <a:gd name="connsiteY15" fmla="*/ 615950 h 1765300"/>
                    <a:gd name="connsiteX16" fmla="*/ 863600 w 1447800"/>
                    <a:gd name="connsiteY16" fmla="*/ 771525 h 1765300"/>
                    <a:gd name="connsiteX17" fmla="*/ 863600 w 1447800"/>
                    <a:gd name="connsiteY17" fmla="*/ 949325 h 1765300"/>
                    <a:gd name="connsiteX18" fmla="*/ 841375 w 1447800"/>
                    <a:gd name="connsiteY18" fmla="*/ 1235075 h 1765300"/>
                    <a:gd name="connsiteX19" fmla="*/ 758825 w 1447800"/>
                    <a:gd name="connsiteY19" fmla="*/ 1171575 h 1765300"/>
                    <a:gd name="connsiteX20" fmla="*/ 787400 w 1447800"/>
                    <a:gd name="connsiteY20" fmla="*/ 850900 h 1765300"/>
                    <a:gd name="connsiteX21" fmla="*/ 768350 w 1447800"/>
                    <a:gd name="connsiteY21" fmla="*/ 692150 h 1765300"/>
                    <a:gd name="connsiteX22" fmla="*/ 841375 w 1447800"/>
                    <a:gd name="connsiteY22" fmla="*/ 561975 h 1765300"/>
                    <a:gd name="connsiteX23" fmla="*/ 644525 w 1447800"/>
                    <a:gd name="connsiteY23" fmla="*/ 409575 h 1765300"/>
                    <a:gd name="connsiteX24" fmla="*/ 561975 w 1447800"/>
                    <a:gd name="connsiteY24" fmla="*/ 565150 h 1765300"/>
                    <a:gd name="connsiteX25" fmla="*/ 571500 w 1447800"/>
                    <a:gd name="connsiteY25" fmla="*/ 752475 h 1765300"/>
                    <a:gd name="connsiteX26" fmla="*/ 546100 w 1447800"/>
                    <a:gd name="connsiteY26" fmla="*/ 1022350 h 1765300"/>
                    <a:gd name="connsiteX27" fmla="*/ 454025 w 1447800"/>
                    <a:gd name="connsiteY27" fmla="*/ 946150 h 1765300"/>
                    <a:gd name="connsiteX28" fmla="*/ 482600 w 1447800"/>
                    <a:gd name="connsiteY28" fmla="*/ 682625 h 1765300"/>
                    <a:gd name="connsiteX29" fmla="*/ 482600 w 1447800"/>
                    <a:gd name="connsiteY29" fmla="*/ 517525 h 1765300"/>
                    <a:gd name="connsiteX30" fmla="*/ 558800 w 1447800"/>
                    <a:gd name="connsiteY30" fmla="*/ 355600 h 1765300"/>
                    <a:gd name="connsiteX31" fmla="*/ 374650 w 1447800"/>
                    <a:gd name="connsiteY31" fmla="*/ 209550 h 1765300"/>
                    <a:gd name="connsiteX32" fmla="*/ 323850 w 1447800"/>
                    <a:gd name="connsiteY32" fmla="*/ 390525 h 1765300"/>
                    <a:gd name="connsiteX33" fmla="*/ 320675 w 1447800"/>
                    <a:gd name="connsiteY33" fmla="*/ 565150 h 1765300"/>
                    <a:gd name="connsiteX34" fmla="*/ 311150 w 1447800"/>
                    <a:gd name="connsiteY34" fmla="*/ 850900 h 1765300"/>
                    <a:gd name="connsiteX35" fmla="*/ 241300 w 1447800"/>
                    <a:gd name="connsiteY35" fmla="*/ 793750 h 1765300"/>
                    <a:gd name="connsiteX36" fmla="*/ 254000 w 1447800"/>
                    <a:gd name="connsiteY36" fmla="*/ 523875 h 1765300"/>
                    <a:gd name="connsiteX37" fmla="*/ 250825 w 1447800"/>
                    <a:gd name="connsiteY37" fmla="*/ 339725 h 1765300"/>
                    <a:gd name="connsiteX38" fmla="*/ 311150 w 1447800"/>
                    <a:gd name="connsiteY38" fmla="*/ 171450 h 1765300"/>
                    <a:gd name="connsiteX39" fmla="*/ 95250 w 1447800"/>
                    <a:gd name="connsiteY39" fmla="*/ 0 h 1765300"/>
                    <a:gd name="connsiteX40" fmla="*/ 50800 w 1447800"/>
                    <a:gd name="connsiteY40" fmla="*/ 219075 h 1765300"/>
                    <a:gd name="connsiteX41" fmla="*/ 63500 w 1447800"/>
                    <a:gd name="connsiteY41" fmla="*/ 438150 h 1765300"/>
                    <a:gd name="connsiteX42" fmla="*/ 79375 w 1447800"/>
                    <a:gd name="connsiteY42" fmla="*/ 704850 h 1765300"/>
                    <a:gd name="connsiteX43" fmla="*/ 0 w 1447800"/>
                    <a:gd name="connsiteY43" fmla="*/ 644525 h 1765300"/>
                    <a:gd name="connsiteX44" fmla="*/ 3175 w 1447800"/>
                    <a:gd name="connsiteY44" fmla="*/ 733425 h 1765300"/>
                    <a:gd name="connsiteX0" fmla="*/ 3175 w 1447800"/>
                    <a:gd name="connsiteY0" fmla="*/ 733425 h 1765300"/>
                    <a:gd name="connsiteX1" fmla="*/ 1428750 w 1447800"/>
                    <a:gd name="connsiteY1" fmla="*/ 1765300 h 1765300"/>
                    <a:gd name="connsiteX2" fmla="*/ 1428750 w 1447800"/>
                    <a:gd name="connsiteY2" fmla="*/ 1654175 h 1765300"/>
                    <a:gd name="connsiteX3" fmla="*/ 1365250 w 1447800"/>
                    <a:gd name="connsiteY3" fmla="*/ 1593850 h 1765300"/>
                    <a:gd name="connsiteX4" fmla="*/ 1387475 w 1447800"/>
                    <a:gd name="connsiteY4" fmla="*/ 1292225 h 1765300"/>
                    <a:gd name="connsiteX5" fmla="*/ 1377950 w 1447800"/>
                    <a:gd name="connsiteY5" fmla="*/ 1117600 h 1765300"/>
                    <a:gd name="connsiteX6" fmla="*/ 1447800 w 1447800"/>
                    <a:gd name="connsiteY6" fmla="*/ 981075 h 1765300"/>
                    <a:gd name="connsiteX7" fmla="*/ 1212850 w 1447800"/>
                    <a:gd name="connsiteY7" fmla="*/ 835025 h 1765300"/>
                    <a:gd name="connsiteX8" fmla="*/ 1149350 w 1447800"/>
                    <a:gd name="connsiteY8" fmla="*/ 996950 h 1765300"/>
                    <a:gd name="connsiteX9" fmla="*/ 1165225 w 1447800"/>
                    <a:gd name="connsiteY9" fmla="*/ 1130300 h 1765300"/>
                    <a:gd name="connsiteX10" fmla="*/ 1133475 w 1447800"/>
                    <a:gd name="connsiteY10" fmla="*/ 1431925 h 1765300"/>
                    <a:gd name="connsiteX11" fmla="*/ 1038225 w 1447800"/>
                    <a:gd name="connsiteY11" fmla="*/ 1374775 h 1765300"/>
                    <a:gd name="connsiteX12" fmla="*/ 1073150 w 1447800"/>
                    <a:gd name="connsiteY12" fmla="*/ 1079500 h 1765300"/>
                    <a:gd name="connsiteX13" fmla="*/ 1047750 w 1447800"/>
                    <a:gd name="connsiteY13" fmla="*/ 923925 h 1765300"/>
                    <a:gd name="connsiteX14" fmla="*/ 1130300 w 1447800"/>
                    <a:gd name="connsiteY14" fmla="*/ 781050 h 1765300"/>
                    <a:gd name="connsiteX15" fmla="*/ 920750 w 1447800"/>
                    <a:gd name="connsiteY15" fmla="*/ 615950 h 1765300"/>
                    <a:gd name="connsiteX16" fmla="*/ 863600 w 1447800"/>
                    <a:gd name="connsiteY16" fmla="*/ 771525 h 1765300"/>
                    <a:gd name="connsiteX17" fmla="*/ 863600 w 1447800"/>
                    <a:gd name="connsiteY17" fmla="*/ 949325 h 1765300"/>
                    <a:gd name="connsiteX18" fmla="*/ 841375 w 1447800"/>
                    <a:gd name="connsiteY18" fmla="*/ 1235075 h 1765300"/>
                    <a:gd name="connsiteX19" fmla="*/ 758825 w 1447800"/>
                    <a:gd name="connsiteY19" fmla="*/ 1171575 h 1765300"/>
                    <a:gd name="connsiteX20" fmla="*/ 787400 w 1447800"/>
                    <a:gd name="connsiteY20" fmla="*/ 850900 h 1765300"/>
                    <a:gd name="connsiteX21" fmla="*/ 768350 w 1447800"/>
                    <a:gd name="connsiteY21" fmla="*/ 692150 h 1765300"/>
                    <a:gd name="connsiteX22" fmla="*/ 841375 w 1447800"/>
                    <a:gd name="connsiteY22" fmla="*/ 561975 h 1765300"/>
                    <a:gd name="connsiteX23" fmla="*/ 644525 w 1447800"/>
                    <a:gd name="connsiteY23" fmla="*/ 409575 h 1765300"/>
                    <a:gd name="connsiteX24" fmla="*/ 561975 w 1447800"/>
                    <a:gd name="connsiteY24" fmla="*/ 565150 h 1765300"/>
                    <a:gd name="connsiteX25" fmla="*/ 571500 w 1447800"/>
                    <a:gd name="connsiteY25" fmla="*/ 752475 h 1765300"/>
                    <a:gd name="connsiteX26" fmla="*/ 546100 w 1447800"/>
                    <a:gd name="connsiteY26" fmla="*/ 1022350 h 1765300"/>
                    <a:gd name="connsiteX27" fmla="*/ 454025 w 1447800"/>
                    <a:gd name="connsiteY27" fmla="*/ 946150 h 1765300"/>
                    <a:gd name="connsiteX28" fmla="*/ 482600 w 1447800"/>
                    <a:gd name="connsiteY28" fmla="*/ 682625 h 1765300"/>
                    <a:gd name="connsiteX29" fmla="*/ 482600 w 1447800"/>
                    <a:gd name="connsiteY29" fmla="*/ 517525 h 1765300"/>
                    <a:gd name="connsiteX30" fmla="*/ 558800 w 1447800"/>
                    <a:gd name="connsiteY30" fmla="*/ 355600 h 1765300"/>
                    <a:gd name="connsiteX31" fmla="*/ 374650 w 1447800"/>
                    <a:gd name="connsiteY31" fmla="*/ 209550 h 1765300"/>
                    <a:gd name="connsiteX32" fmla="*/ 323850 w 1447800"/>
                    <a:gd name="connsiteY32" fmla="*/ 390525 h 1765300"/>
                    <a:gd name="connsiteX33" fmla="*/ 320675 w 1447800"/>
                    <a:gd name="connsiteY33" fmla="*/ 565150 h 1765300"/>
                    <a:gd name="connsiteX34" fmla="*/ 311150 w 1447800"/>
                    <a:gd name="connsiteY34" fmla="*/ 850900 h 1765300"/>
                    <a:gd name="connsiteX35" fmla="*/ 241300 w 1447800"/>
                    <a:gd name="connsiteY35" fmla="*/ 793750 h 1765300"/>
                    <a:gd name="connsiteX36" fmla="*/ 254000 w 1447800"/>
                    <a:gd name="connsiteY36" fmla="*/ 523875 h 1765300"/>
                    <a:gd name="connsiteX37" fmla="*/ 250825 w 1447800"/>
                    <a:gd name="connsiteY37" fmla="*/ 339725 h 1765300"/>
                    <a:gd name="connsiteX38" fmla="*/ 311150 w 1447800"/>
                    <a:gd name="connsiteY38" fmla="*/ 171450 h 1765300"/>
                    <a:gd name="connsiteX39" fmla="*/ 95250 w 1447800"/>
                    <a:gd name="connsiteY39" fmla="*/ 0 h 1765300"/>
                    <a:gd name="connsiteX40" fmla="*/ 50800 w 1447800"/>
                    <a:gd name="connsiteY40" fmla="*/ 219075 h 1765300"/>
                    <a:gd name="connsiteX41" fmla="*/ 63500 w 1447800"/>
                    <a:gd name="connsiteY41" fmla="*/ 438150 h 1765300"/>
                    <a:gd name="connsiteX42" fmla="*/ 79375 w 1447800"/>
                    <a:gd name="connsiteY42" fmla="*/ 704850 h 1765300"/>
                    <a:gd name="connsiteX43" fmla="*/ 0 w 1447800"/>
                    <a:gd name="connsiteY43" fmla="*/ 644525 h 1765300"/>
                    <a:gd name="connsiteX44" fmla="*/ 3175 w 1447800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17600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37804" h="1765300">
                      <a:moveTo>
                        <a:pt x="3175" y="733425"/>
                      </a:moveTo>
                      <a:lnTo>
                        <a:pt x="1428750" y="1765300"/>
                      </a:lnTo>
                      <a:cubicBezTo>
                        <a:pt x="1427692" y="1728258"/>
                        <a:pt x="1429808" y="1691217"/>
                        <a:pt x="1428750" y="1654175"/>
                      </a:cubicBezTo>
                      <a:lnTo>
                        <a:pt x="1365250" y="1593850"/>
                      </a:lnTo>
                      <a:lnTo>
                        <a:pt x="1387475" y="1292225"/>
                      </a:lnTo>
                      <a:lnTo>
                        <a:pt x="1377950" y="1180097"/>
                      </a:lnTo>
                      <a:cubicBezTo>
                        <a:pt x="1397901" y="1123560"/>
                        <a:pt x="1427850" y="1078050"/>
                        <a:pt x="1437804" y="1010485"/>
                      </a:cubicBezTo>
                      <a:cubicBezTo>
                        <a:pt x="1361986" y="953530"/>
                        <a:pt x="1291167" y="891979"/>
                        <a:pt x="1212850" y="835025"/>
                      </a:cubicBezTo>
                      <a:cubicBezTo>
                        <a:pt x="1203912" y="890726"/>
                        <a:pt x="1148292" y="957792"/>
                        <a:pt x="1149350" y="996950"/>
                      </a:cubicBezTo>
                      <a:lnTo>
                        <a:pt x="1165225" y="1130300"/>
                      </a:lnTo>
                      <a:lnTo>
                        <a:pt x="1133475" y="1431925"/>
                      </a:lnTo>
                      <a:lnTo>
                        <a:pt x="1038225" y="1374775"/>
                      </a:lnTo>
                      <a:lnTo>
                        <a:pt x="1073150" y="1079500"/>
                      </a:lnTo>
                      <a:lnTo>
                        <a:pt x="1047750" y="923925"/>
                      </a:lnTo>
                      <a:cubicBezTo>
                        <a:pt x="1075267" y="876300"/>
                        <a:pt x="1107781" y="850733"/>
                        <a:pt x="1130300" y="781050"/>
                      </a:cubicBezTo>
                      <a:lnTo>
                        <a:pt x="920750" y="615950"/>
                      </a:lnTo>
                      <a:cubicBezTo>
                        <a:pt x="921808" y="666750"/>
                        <a:pt x="862542" y="720725"/>
                        <a:pt x="863600" y="771525"/>
                      </a:cubicBezTo>
                      <a:lnTo>
                        <a:pt x="863600" y="949325"/>
                      </a:lnTo>
                      <a:lnTo>
                        <a:pt x="841375" y="1235075"/>
                      </a:lnTo>
                      <a:lnTo>
                        <a:pt x="758825" y="1171575"/>
                      </a:lnTo>
                      <a:lnTo>
                        <a:pt x="787400" y="850900"/>
                      </a:lnTo>
                      <a:lnTo>
                        <a:pt x="768350" y="692150"/>
                      </a:lnTo>
                      <a:lnTo>
                        <a:pt x="841375" y="561975"/>
                      </a:lnTo>
                      <a:lnTo>
                        <a:pt x="644525" y="409575"/>
                      </a:lnTo>
                      <a:cubicBezTo>
                        <a:pt x="643467" y="445558"/>
                        <a:pt x="563033" y="529167"/>
                        <a:pt x="561975" y="565150"/>
                      </a:cubicBezTo>
                      <a:lnTo>
                        <a:pt x="571500" y="752475"/>
                      </a:lnTo>
                      <a:lnTo>
                        <a:pt x="546100" y="1022350"/>
                      </a:lnTo>
                      <a:lnTo>
                        <a:pt x="454025" y="946150"/>
                      </a:lnTo>
                      <a:lnTo>
                        <a:pt x="482600" y="682625"/>
                      </a:lnTo>
                      <a:lnTo>
                        <a:pt x="482600" y="517525"/>
                      </a:lnTo>
                      <a:cubicBezTo>
                        <a:pt x="483658" y="477308"/>
                        <a:pt x="557742" y="395817"/>
                        <a:pt x="558800" y="355600"/>
                      </a:cubicBezTo>
                      <a:lnTo>
                        <a:pt x="374650" y="209550"/>
                      </a:lnTo>
                      <a:lnTo>
                        <a:pt x="323850" y="390525"/>
                      </a:lnTo>
                      <a:cubicBezTo>
                        <a:pt x="322792" y="448733"/>
                        <a:pt x="321733" y="506942"/>
                        <a:pt x="320675" y="565150"/>
                      </a:cubicBezTo>
                      <a:lnTo>
                        <a:pt x="311150" y="850900"/>
                      </a:lnTo>
                      <a:lnTo>
                        <a:pt x="241300" y="793750"/>
                      </a:lnTo>
                      <a:lnTo>
                        <a:pt x="254000" y="523875"/>
                      </a:lnTo>
                      <a:cubicBezTo>
                        <a:pt x="252942" y="462492"/>
                        <a:pt x="251883" y="401108"/>
                        <a:pt x="250825" y="339725"/>
                      </a:cubicBezTo>
                      <a:cubicBezTo>
                        <a:pt x="249767" y="298450"/>
                        <a:pt x="312208" y="212725"/>
                        <a:pt x="311150" y="171450"/>
                      </a:cubicBezTo>
                      <a:lnTo>
                        <a:pt x="95250" y="0"/>
                      </a:lnTo>
                      <a:lnTo>
                        <a:pt x="50800" y="219075"/>
                      </a:lnTo>
                      <a:lnTo>
                        <a:pt x="63500" y="438150"/>
                      </a:lnTo>
                      <a:lnTo>
                        <a:pt x="79375" y="704850"/>
                      </a:lnTo>
                      <a:lnTo>
                        <a:pt x="0" y="644525"/>
                      </a:lnTo>
                      <a:lnTo>
                        <a:pt x="3175" y="73342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자유형 23"/>
                <p:cNvSpPr/>
                <p:nvPr/>
              </p:nvSpPr>
              <p:spPr>
                <a:xfrm>
                  <a:off x="3967361" y="5462934"/>
                  <a:ext cx="409711" cy="359284"/>
                </a:xfrm>
                <a:custGeom>
                  <a:avLst/>
                  <a:gdLst>
                    <a:gd name="connsiteX0" fmla="*/ 346075 w 441325"/>
                    <a:gd name="connsiteY0" fmla="*/ 371475 h 371475"/>
                    <a:gd name="connsiteX1" fmla="*/ 441325 w 441325"/>
                    <a:gd name="connsiteY1" fmla="*/ 336550 h 371475"/>
                    <a:gd name="connsiteX2" fmla="*/ 0 w 441325"/>
                    <a:gd name="connsiteY2" fmla="*/ 0 h 371475"/>
                    <a:gd name="connsiteX0" fmla="*/ 381984 w 441325"/>
                    <a:gd name="connsiteY0" fmla="*/ 397844 h 397844"/>
                    <a:gd name="connsiteX1" fmla="*/ 441325 w 441325"/>
                    <a:gd name="connsiteY1" fmla="*/ 336550 h 397844"/>
                    <a:gd name="connsiteX2" fmla="*/ 0 w 441325"/>
                    <a:gd name="connsiteY2" fmla="*/ 0 h 397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1325" h="397844">
                      <a:moveTo>
                        <a:pt x="381984" y="397844"/>
                      </a:moveTo>
                      <a:lnTo>
                        <a:pt x="441325" y="33655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자유형 24"/>
                <p:cNvSpPr/>
                <p:nvPr/>
              </p:nvSpPr>
              <p:spPr>
                <a:xfrm>
                  <a:off x="2889527" y="4061425"/>
                  <a:ext cx="1442802" cy="1762125"/>
                </a:xfrm>
                <a:custGeom>
                  <a:avLst/>
                  <a:gdLst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8325 w 1558925"/>
                    <a:gd name="connsiteY30" fmla="*/ 47942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5150 w 1558925"/>
                    <a:gd name="connsiteY30" fmla="*/ 44767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743075"/>
                    <a:gd name="connsiteX1" fmla="*/ 1368425 w 1558925"/>
                    <a:gd name="connsiteY1" fmla="*/ 1724025 h 1743075"/>
                    <a:gd name="connsiteX2" fmla="*/ 1558925 w 1558925"/>
                    <a:gd name="connsiteY2" fmla="*/ 1743075 h 1743075"/>
                    <a:gd name="connsiteX3" fmla="*/ 1365250 w 1558925"/>
                    <a:gd name="connsiteY3" fmla="*/ 1593850 h 1743075"/>
                    <a:gd name="connsiteX4" fmla="*/ 1387475 w 1558925"/>
                    <a:gd name="connsiteY4" fmla="*/ 1279525 h 1743075"/>
                    <a:gd name="connsiteX5" fmla="*/ 1450975 w 1558925"/>
                    <a:gd name="connsiteY5" fmla="*/ 1079500 h 1743075"/>
                    <a:gd name="connsiteX6" fmla="*/ 1447800 w 1558925"/>
                    <a:gd name="connsiteY6" fmla="*/ 981075 h 1743075"/>
                    <a:gd name="connsiteX7" fmla="*/ 1212850 w 1558925"/>
                    <a:gd name="connsiteY7" fmla="*/ 835025 h 1743075"/>
                    <a:gd name="connsiteX8" fmla="*/ 1212850 w 1558925"/>
                    <a:gd name="connsiteY8" fmla="*/ 958850 h 1743075"/>
                    <a:gd name="connsiteX9" fmla="*/ 1165225 w 1558925"/>
                    <a:gd name="connsiteY9" fmla="*/ 1130300 h 1743075"/>
                    <a:gd name="connsiteX10" fmla="*/ 1133475 w 1558925"/>
                    <a:gd name="connsiteY10" fmla="*/ 1431925 h 1743075"/>
                    <a:gd name="connsiteX11" fmla="*/ 1038225 w 1558925"/>
                    <a:gd name="connsiteY11" fmla="*/ 1374775 h 1743075"/>
                    <a:gd name="connsiteX12" fmla="*/ 1073150 w 1558925"/>
                    <a:gd name="connsiteY12" fmla="*/ 1079500 h 1743075"/>
                    <a:gd name="connsiteX13" fmla="*/ 1123950 w 1558925"/>
                    <a:gd name="connsiteY13" fmla="*/ 876300 h 1743075"/>
                    <a:gd name="connsiteX14" fmla="*/ 1130300 w 1558925"/>
                    <a:gd name="connsiteY14" fmla="*/ 781050 h 1743075"/>
                    <a:gd name="connsiteX15" fmla="*/ 920750 w 1558925"/>
                    <a:gd name="connsiteY15" fmla="*/ 615950 h 1743075"/>
                    <a:gd name="connsiteX16" fmla="*/ 930275 w 1558925"/>
                    <a:gd name="connsiteY16" fmla="*/ 739775 h 1743075"/>
                    <a:gd name="connsiteX17" fmla="*/ 863600 w 1558925"/>
                    <a:gd name="connsiteY17" fmla="*/ 949325 h 1743075"/>
                    <a:gd name="connsiteX18" fmla="*/ 841375 w 1558925"/>
                    <a:gd name="connsiteY18" fmla="*/ 1235075 h 1743075"/>
                    <a:gd name="connsiteX19" fmla="*/ 758825 w 1558925"/>
                    <a:gd name="connsiteY19" fmla="*/ 1171575 h 1743075"/>
                    <a:gd name="connsiteX20" fmla="*/ 787400 w 1558925"/>
                    <a:gd name="connsiteY20" fmla="*/ 850900 h 1743075"/>
                    <a:gd name="connsiteX21" fmla="*/ 844550 w 1558925"/>
                    <a:gd name="connsiteY21" fmla="*/ 654050 h 1743075"/>
                    <a:gd name="connsiteX22" fmla="*/ 841375 w 1558925"/>
                    <a:gd name="connsiteY22" fmla="*/ 561975 h 1743075"/>
                    <a:gd name="connsiteX23" fmla="*/ 644525 w 1558925"/>
                    <a:gd name="connsiteY23" fmla="*/ 409575 h 1743075"/>
                    <a:gd name="connsiteX24" fmla="*/ 641350 w 1558925"/>
                    <a:gd name="connsiteY24" fmla="*/ 517525 h 1743075"/>
                    <a:gd name="connsiteX25" fmla="*/ 571500 w 1558925"/>
                    <a:gd name="connsiteY25" fmla="*/ 752475 h 1743075"/>
                    <a:gd name="connsiteX26" fmla="*/ 546100 w 1558925"/>
                    <a:gd name="connsiteY26" fmla="*/ 1022350 h 1743075"/>
                    <a:gd name="connsiteX27" fmla="*/ 454025 w 1558925"/>
                    <a:gd name="connsiteY27" fmla="*/ 946150 h 1743075"/>
                    <a:gd name="connsiteX28" fmla="*/ 482600 w 1558925"/>
                    <a:gd name="connsiteY28" fmla="*/ 682625 h 1743075"/>
                    <a:gd name="connsiteX29" fmla="*/ 555625 w 1558925"/>
                    <a:gd name="connsiteY29" fmla="*/ 476250 h 1743075"/>
                    <a:gd name="connsiteX30" fmla="*/ 558800 w 1558925"/>
                    <a:gd name="connsiteY30" fmla="*/ 355600 h 1743075"/>
                    <a:gd name="connsiteX31" fmla="*/ 374650 w 1558925"/>
                    <a:gd name="connsiteY31" fmla="*/ 209550 h 1743075"/>
                    <a:gd name="connsiteX32" fmla="*/ 384175 w 1558925"/>
                    <a:gd name="connsiteY32" fmla="*/ 358775 h 1743075"/>
                    <a:gd name="connsiteX33" fmla="*/ 320675 w 1558925"/>
                    <a:gd name="connsiteY33" fmla="*/ 565150 h 1743075"/>
                    <a:gd name="connsiteX34" fmla="*/ 311150 w 1558925"/>
                    <a:gd name="connsiteY34" fmla="*/ 850900 h 1743075"/>
                    <a:gd name="connsiteX35" fmla="*/ 241300 w 1558925"/>
                    <a:gd name="connsiteY35" fmla="*/ 793750 h 1743075"/>
                    <a:gd name="connsiteX36" fmla="*/ 254000 w 1558925"/>
                    <a:gd name="connsiteY36" fmla="*/ 523875 h 1743075"/>
                    <a:gd name="connsiteX37" fmla="*/ 314325 w 1558925"/>
                    <a:gd name="connsiteY37" fmla="*/ 295275 h 1743075"/>
                    <a:gd name="connsiteX38" fmla="*/ 311150 w 1558925"/>
                    <a:gd name="connsiteY38" fmla="*/ 171450 h 1743075"/>
                    <a:gd name="connsiteX39" fmla="*/ 95250 w 1558925"/>
                    <a:gd name="connsiteY39" fmla="*/ 0 h 1743075"/>
                    <a:gd name="connsiteX40" fmla="*/ 117475 w 1558925"/>
                    <a:gd name="connsiteY40" fmla="*/ 187325 h 1743075"/>
                    <a:gd name="connsiteX41" fmla="*/ 63500 w 1558925"/>
                    <a:gd name="connsiteY41" fmla="*/ 438150 h 1743075"/>
                    <a:gd name="connsiteX42" fmla="*/ 79375 w 1558925"/>
                    <a:gd name="connsiteY42" fmla="*/ 704850 h 1743075"/>
                    <a:gd name="connsiteX43" fmla="*/ 0 w 1558925"/>
                    <a:gd name="connsiteY43" fmla="*/ 644525 h 1743075"/>
                    <a:gd name="connsiteX44" fmla="*/ 3175 w 1558925"/>
                    <a:gd name="connsiteY44" fmla="*/ 733425 h 1743075"/>
                    <a:gd name="connsiteX0" fmla="*/ 3175 w 1450975"/>
                    <a:gd name="connsiteY0" fmla="*/ 733425 h 1724025"/>
                    <a:gd name="connsiteX1" fmla="*/ 1368425 w 1450975"/>
                    <a:gd name="connsiteY1" fmla="*/ 1724025 h 1724025"/>
                    <a:gd name="connsiteX2" fmla="*/ 1428750 w 1450975"/>
                    <a:gd name="connsiteY2" fmla="*/ 1644650 h 1724025"/>
                    <a:gd name="connsiteX3" fmla="*/ 1365250 w 1450975"/>
                    <a:gd name="connsiteY3" fmla="*/ 1593850 h 1724025"/>
                    <a:gd name="connsiteX4" fmla="*/ 1387475 w 1450975"/>
                    <a:gd name="connsiteY4" fmla="*/ 1279525 h 1724025"/>
                    <a:gd name="connsiteX5" fmla="*/ 1450975 w 1450975"/>
                    <a:gd name="connsiteY5" fmla="*/ 1079500 h 1724025"/>
                    <a:gd name="connsiteX6" fmla="*/ 1447800 w 1450975"/>
                    <a:gd name="connsiteY6" fmla="*/ 981075 h 1724025"/>
                    <a:gd name="connsiteX7" fmla="*/ 1212850 w 1450975"/>
                    <a:gd name="connsiteY7" fmla="*/ 835025 h 1724025"/>
                    <a:gd name="connsiteX8" fmla="*/ 1212850 w 1450975"/>
                    <a:gd name="connsiteY8" fmla="*/ 958850 h 1724025"/>
                    <a:gd name="connsiteX9" fmla="*/ 1165225 w 1450975"/>
                    <a:gd name="connsiteY9" fmla="*/ 1130300 h 1724025"/>
                    <a:gd name="connsiteX10" fmla="*/ 1133475 w 1450975"/>
                    <a:gd name="connsiteY10" fmla="*/ 1431925 h 1724025"/>
                    <a:gd name="connsiteX11" fmla="*/ 1038225 w 1450975"/>
                    <a:gd name="connsiteY11" fmla="*/ 1374775 h 1724025"/>
                    <a:gd name="connsiteX12" fmla="*/ 1073150 w 1450975"/>
                    <a:gd name="connsiteY12" fmla="*/ 1079500 h 1724025"/>
                    <a:gd name="connsiteX13" fmla="*/ 1123950 w 1450975"/>
                    <a:gd name="connsiteY13" fmla="*/ 876300 h 1724025"/>
                    <a:gd name="connsiteX14" fmla="*/ 1130300 w 1450975"/>
                    <a:gd name="connsiteY14" fmla="*/ 781050 h 1724025"/>
                    <a:gd name="connsiteX15" fmla="*/ 920750 w 1450975"/>
                    <a:gd name="connsiteY15" fmla="*/ 615950 h 1724025"/>
                    <a:gd name="connsiteX16" fmla="*/ 930275 w 1450975"/>
                    <a:gd name="connsiteY16" fmla="*/ 739775 h 1724025"/>
                    <a:gd name="connsiteX17" fmla="*/ 863600 w 1450975"/>
                    <a:gd name="connsiteY17" fmla="*/ 949325 h 1724025"/>
                    <a:gd name="connsiteX18" fmla="*/ 841375 w 1450975"/>
                    <a:gd name="connsiteY18" fmla="*/ 1235075 h 1724025"/>
                    <a:gd name="connsiteX19" fmla="*/ 758825 w 1450975"/>
                    <a:gd name="connsiteY19" fmla="*/ 1171575 h 1724025"/>
                    <a:gd name="connsiteX20" fmla="*/ 787400 w 1450975"/>
                    <a:gd name="connsiteY20" fmla="*/ 850900 h 1724025"/>
                    <a:gd name="connsiteX21" fmla="*/ 844550 w 1450975"/>
                    <a:gd name="connsiteY21" fmla="*/ 654050 h 1724025"/>
                    <a:gd name="connsiteX22" fmla="*/ 841375 w 1450975"/>
                    <a:gd name="connsiteY22" fmla="*/ 561975 h 1724025"/>
                    <a:gd name="connsiteX23" fmla="*/ 644525 w 1450975"/>
                    <a:gd name="connsiteY23" fmla="*/ 409575 h 1724025"/>
                    <a:gd name="connsiteX24" fmla="*/ 641350 w 1450975"/>
                    <a:gd name="connsiteY24" fmla="*/ 517525 h 1724025"/>
                    <a:gd name="connsiteX25" fmla="*/ 571500 w 1450975"/>
                    <a:gd name="connsiteY25" fmla="*/ 752475 h 1724025"/>
                    <a:gd name="connsiteX26" fmla="*/ 546100 w 1450975"/>
                    <a:gd name="connsiteY26" fmla="*/ 1022350 h 1724025"/>
                    <a:gd name="connsiteX27" fmla="*/ 454025 w 1450975"/>
                    <a:gd name="connsiteY27" fmla="*/ 946150 h 1724025"/>
                    <a:gd name="connsiteX28" fmla="*/ 482600 w 1450975"/>
                    <a:gd name="connsiteY28" fmla="*/ 682625 h 1724025"/>
                    <a:gd name="connsiteX29" fmla="*/ 555625 w 1450975"/>
                    <a:gd name="connsiteY29" fmla="*/ 476250 h 1724025"/>
                    <a:gd name="connsiteX30" fmla="*/ 558800 w 1450975"/>
                    <a:gd name="connsiteY30" fmla="*/ 355600 h 1724025"/>
                    <a:gd name="connsiteX31" fmla="*/ 374650 w 1450975"/>
                    <a:gd name="connsiteY31" fmla="*/ 209550 h 1724025"/>
                    <a:gd name="connsiteX32" fmla="*/ 384175 w 1450975"/>
                    <a:gd name="connsiteY32" fmla="*/ 358775 h 1724025"/>
                    <a:gd name="connsiteX33" fmla="*/ 320675 w 1450975"/>
                    <a:gd name="connsiteY33" fmla="*/ 565150 h 1724025"/>
                    <a:gd name="connsiteX34" fmla="*/ 311150 w 1450975"/>
                    <a:gd name="connsiteY34" fmla="*/ 850900 h 1724025"/>
                    <a:gd name="connsiteX35" fmla="*/ 241300 w 1450975"/>
                    <a:gd name="connsiteY35" fmla="*/ 793750 h 1724025"/>
                    <a:gd name="connsiteX36" fmla="*/ 254000 w 1450975"/>
                    <a:gd name="connsiteY36" fmla="*/ 523875 h 1724025"/>
                    <a:gd name="connsiteX37" fmla="*/ 314325 w 1450975"/>
                    <a:gd name="connsiteY37" fmla="*/ 295275 h 1724025"/>
                    <a:gd name="connsiteX38" fmla="*/ 311150 w 1450975"/>
                    <a:gd name="connsiteY38" fmla="*/ 171450 h 1724025"/>
                    <a:gd name="connsiteX39" fmla="*/ 95250 w 1450975"/>
                    <a:gd name="connsiteY39" fmla="*/ 0 h 1724025"/>
                    <a:gd name="connsiteX40" fmla="*/ 117475 w 1450975"/>
                    <a:gd name="connsiteY40" fmla="*/ 187325 h 1724025"/>
                    <a:gd name="connsiteX41" fmla="*/ 63500 w 1450975"/>
                    <a:gd name="connsiteY41" fmla="*/ 438150 h 1724025"/>
                    <a:gd name="connsiteX42" fmla="*/ 79375 w 1450975"/>
                    <a:gd name="connsiteY42" fmla="*/ 704850 h 1724025"/>
                    <a:gd name="connsiteX43" fmla="*/ 0 w 1450975"/>
                    <a:gd name="connsiteY43" fmla="*/ 644525 h 1724025"/>
                    <a:gd name="connsiteX44" fmla="*/ 3175 w 1450975"/>
                    <a:gd name="connsiteY44" fmla="*/ 733425 h 1724025"/>
                    <a:gd name="connsiteX0" fmla="*/ 3175 w 1450975"/>
                    <a:gd name="connsiteY0" fmla="*/ 733425 h 1762125"/>
                    <a:gd name="connsiteX1" fmla="*/ 1425575 w 1450975"/>
                    <a:gd name="connsiteY1" fmla="*/ 1762125 h 1762125"/>
                    <a:gd name="connsiteX2" fmla="*/ 1428750 w 1450975"/>
                    <a:gd name="connsiteY2" fmla="*/ 1644650 h 1762125"/>
                    <a:gd name="connsiteX3" fmla="*/ 1365250 w 1450975"/>
                    <a:gd name="connsiteY3" fmla="*/ 1593850 h 1762125"/>
                    <a:gd name="connsiteX4" fmla="*/ 1387475 w 1450975"/>
                    <a:gd name="connsiteY4" fmla="*/ 1279525 h 1762125"/>
                    <a:gd name="connsiteX5" fmla="*/ 1450975 w 1450975"/>
                    <a:gd name="connsiteY5" fmla="*/ 1079500 h 1762125"/>
                    <a:gd name="connsiteX6" fmla="*/ 1447800 w 1450975"/>
                    <a:gd name="connsiteY6" fmla="*/ 981075 h 1762125"/>
                    <a:gd name="connsiteX7" fmla="*/ 1212850 w 1450975"/>
                    <a:gd name="connsiteY7" fmla="*/ 835025 h 1762125"/>
                    <a:gd name="connsiteX8" fmla="*/ 1212850 w 1450975"/>
                    <a:gd name="connsiteY8" fmla="*/ 958850 h 1762125"/>
                    <a:gd name="connsiteX9" fmla="*/ 1165225 w 1450975"/>
                    <a:gd name="connsiteY9" fmla="*/ 1130300 h 1762125"/>
                    <a:gd name="connsiteX10" fmla="*/ 1133475 w 1450975"/>
                    <a:gd name="connsiteY10" fmla="*/ 1431925 h 1762125"/>
                    <a:gd name="connsiteX11" fmla="*/ 1038225 w 1450975"/>
                    <a:gd name="connsiteY11" fmla="*/ 1374775 h 1762125"/>
                    <a:gd name="connsiteX12" fmla="*/ 1073150 w 1450975"/>
                    <a:gd name="connsiteY12" fmla="*/ 1079500 h 1762125"/>
                    <a:gd name="connsiteX13" fmla="*/ 1123950 w 1450975"/>
                    <a:gd name="connsiteY13" fmla="*/ 876300 h 1762125"/>
                    <a:gd name="connsiteX14" fmla="*/ 1130300 w 1450975"/>
                    <a:gd name="connsiteY14" fmla="*/ 781050 h 1762125"/>
                    <a:gd name="connsiteX15" fmla="*/ 920750 w 1450975"/>
                    <a:gd name="connsiteY15" fmla="*/ 615950 h 1762125"/>
                    <a:gd name="connsiteX16" fmla="*/ 930275 w 1450975"/>
                    <a:gd name="connsiteY16" fmla="*/ 739775 h 1762125"/>
                    <a:gd name="connsiteX17" fmla="*/ 863600 w 1450975"/>
                    <a:gd name="connsiteY17" fmla="*/ 949325 h 1762125"/>
                    <a:gd name="connsiteX18" fmla="*/ 841375 w 1450975"/>
                    <a:gd name="connsiteY18" fmla="*/ 1235075 h 1762125"/>
                    <a:gd name="connsiteX19" fmla="*/ 758825 w 1450975"/>
                    <a:gd name="connsiteY19" fmla="*/ 1171575 h 1762125"/>
                    <a:gd name="connsiteX20" fmla="*/ 787400 w 1450975"/>
                    <a:gd name="connsiteY20" fmla="*/ 850900 h 1762125"/>
                    <a:gd name="connsiteX21" fmla="*/ 844550 w 1450975"/>
                    <a:gd name="connsiteY21" fmla="*/ 654050 h 1762125"/>
                    <a:gd name="connsiteX22" fmla="*/ 841375 w 1450975"/>
                    <a:gd name="connsiteY22" fmla="*/ 561975 h 1762125"/>
                    <a:gd name="connsiteX23" fmla="*/ 644525 w 1450975"/>
                    <a:gd name="connsiteY23" fmla="*/ 409575 h 1762125"/>
                    <a:gd name="connsiteX24" fmla="*/ 641350 w 1450975"/>
                    <a:gd name="connsiteY24" fmla="*/ 517525 h 1762125"/>
                    <a:gd name="connsiteX25" fmla="*/ 571500 w 1450975"/>
                    <a:gd name="connsiteY25" fmla="*/ 752475 h 1762125"/>
                    <a:gd name="connsiteX26" fmla="*/ 546100 w 1450975"/>
                    <a:gd name="connsiteY26" fmla="*/ 1022350 h 1762125"/>
                    <a:gd name="connsiteX27" fmla="*/ 454025 w 1450975"/>
                    <a:gd name="connsiteY27" fmla="*/ 946150 h 1762125"/>
                    <a:gd name="connsiteX28" fmla="*/ 482600 w 1450975"/>
                    <a:gd name="connsiteY28" fmla="*/ 682625 h 1762125"/>
                    <a:gd name="connsiteX29" fmla="*/ 555625 w 1450975"/>
                    <a:gd name="connsiteY29" fmla="*/ 476250 h 1762125"/>
                    <a:gd name="connsiteX30" fmla="*/ 558800 w 1450975"/>
                    <a:gd name="connsiteY30" fmla="*/ 355600 h 1762125"/>
                    <a:gd name="connsiteX31" fmla="*/ 374650 w 1450975"/>
                    <a:gd name="connsiteY31" fmla="*/ 209550 h 1762125"/>
                    <a:gd name="connsiteX32" fmla="*/ 384175 w 1450975"/>
                    <a:gd name="connsiteY32" fmla="*/ 358775 h 1762125"/>
                    <a:gd name="connsiteX33" fmla="*/ 320675 w 1450975"/>
                    <a:gd name="connsiteY33" fmla="*/ 565150 h 1762125"/>
                    <a:gd name="connsiteX34" fmla="*/ 311150 w 1450975"/>
                    <a:gd name="connsiteY34" fmla="*/ 850900 h 1762125"/>
                    <a:gd name="connsiteX35" fmla="*/ 241300 w 1450975"/>
                    <a:gd name="connsiteY35" fmla="*/ 793750 h 1762125"/>
                    <a:gd name="connsiteX36" fmla="*/ 254000 w 1450975"/>
                    <a:gd name="connsiteY36" fmla="*/ 523875 h 1762125"/>
                    <a:gd name="connsiteX37" fmla="*/ 314325 w 1450975"/>
                    <a:gd name="connsiteY37" fmla="*/ 295275 h 1762125"/>
                    <a:gd name="connsiteX38" fmla="*/ 311150 w 1450975"/>
                    <a:gd name="connsiteY38" fmla="*/ 171450 h 1762125"/>
                    <a:gd name="connsiteX39" fmla="*/ 95250 w 1450975"/>
                    <a:gd name="connsiteY39" fmla="*/ 0 h 1762125"/>
                    <a:gd name="connsiteX40" fmla="*/ 117475 w 1450975"/>
                    <a:gd name="connsiteY40" fmla="*/ 187325 h 1762125"/>
                    <a:gd name="connsiteX41" fmla="*/ 63500 w 1450975"/>
                    <a:gd name="connsiteY41" fmla="*/ 438150 h 1762125"/>
                    <a:gd name="connsiteX42" fmla="*/ 79375 w 1450975"/>
                    <a:gd name="connsiteY42" fmla="*/ 704850 h 1762125"/>
                    <a:gd name="connsiteX43" fmla="*/ 0 w 1450975"/>
                    <a:gd name="connsiteY43" fmla="*/ 644525 h 1762125"/>
                    <a:gd name="connsiteX44" fmla="*/ 3175 w 1450975"/>
                    <a:gd name="connsiteY44" fmla="*/ 733425 h 1762125"/>
                    <a:gd name="connsiteX0" fmla="*/ 3175 w 1450975"/>
                    <a:gd name="connsiteY0" fmla="*/ 733425 h 1762125"/>
                    <a:gd name="connsiteX1" fmla="*/ 1425575 w 1450975"/>
                    <a:gd name="connsiteY1" fmla="*/ 1762125 h 1762125"/>
                    <a:gd name="connsiteX2" fmla="*/ 1428750 w 1450975"/>
                    <a:gd name="connsiteY2" fmla="*/ 1644650 h 1762125"/>
                    <a:gd name="connsiteX3" fmla="*/ 1365250 w 1450975"/>
                    <a:gd name="connsiteY3" fmla="*/ 1593850 h 1762125"/>
                    <a:gd name="connsiteX4" fmla="*/ 1387475 w 1450975"/>
                    <a:gd name="connsiteY4" fmla="*/ 1279525 h 1762125"/>
                    <a:gd name="connsiteX5" fmla="*/ 1450975 w 1450975"/>
                    <a:gd name="connsiteY5" fmla="*/ 1079500 h 1762125"/>
                    <a:gd name="connsiteX6" fmla="*/ 1447800 w 1450975"/>
                    <a:gd name="connsiteY6" fmla="*/ 1025191 h 1762125"/>
                    <a:gd name="connsiteX7" fmla="*/ 1212850 w 1450975"/>
                    <a:gd name="connsiteY7" fmla="*/ 835025 h 1762125"/>
                    <a:gd name="connsiteX8" fmla="*/ 1212850 w 1450975"/>
                    <a:gd name="connsiteY8" fmla="*/ 958850 h 1762125"/>
                    <a:gd name="connsiteX9" fmla="*/ 1165225 w 1450975"/>
                    <a:gd name="connsiteY9" fmla="*/ 1130300 h 1762125"/>
                    <a:gd name="connsiteX10" fmla="*/ 1133475 w 1450975"/>
                    <a:gd name="connsiteY10" fmla="*/ 1431925 h 1762125"/>
                    <a:gd name="connsiteX11" fmla="*/ 1038225 w 1450975"/>
                    <a:gd name="connsiteY11" fmla="*/ 1374775 h 1762125"/>
                    <a:gd name="connsiteX12" fmla="*/ 1073150 w 1450975"/>
                    <a:gd name="connsiteY12" fmla="*/ 1079500 h 1762125"/>
                    <a:gd name="connsiteX13" fmla="*/ 1123950 w 1450975"/>
                    <a:gd name="connsiteY13" fmla="*/ 876300 h 1762125"/>
                    <a:gd name="connsiteX14" fmla="*/ 1130300 w 1450975"/>
                    <a:gd name="connsiteY14" fmla="*/ 781050 h 1762125"/>
                    <a:gd name="connsiteX15" fmla="*/ 920750 w 1450975"/>
                    <a:gd name="connsiteY15" fmla="*/ 615950 h 1762125"/>
                    <a:gd name="connsiteX16" fmla="*/ 930275 w 1450975"/>
                    <a:gd name="connsiteY16" fmla="*/ 739775 h 1762125"/>
                    <a:gd name="connsiteX17" fmla="*/ 863600 w 1450975"/>
                    <a:gd name="connsiteY17" fmla="*/ 949325 h 1762125"/>
                    <a:gd name="connsiteX18" fmla="*/ 841375 w 1450975"/>
                    <a:gd name="connsiteY18" fmla="*/ 1235075 h 1762125"/>
                    <a:gd name="connsiteX19" fmla="*/ 758825 w 1450975"/>
                    <a:gd name="connsiteY19" fmla="*/ 1171575 h 1762125"/>
                    <a:gd name="connsiteX20" fmla="*/ 787400 w 1450975"/>
                    <a:gd name="connsiteY20" fmla="*/ 850900 h 1762125"/>
                    <a:gd name="connsiteX21" fmla="*/ 844550 w 1450975"/>
                    <a:gd name="connsiteY21" fmla="*/ 654050 h 1762125"/>
                    <a:gd name="connsiteX22" fmla="*/ 841375 w 1450975"/>
                    <a:gd name="connsiteY22" fmla="*/ 561975 h 1762125"/>
                    <a:gd name="connsiteX23" fmla="*/ 644525 w 1450975"/>
                    <a:gd name="connsiteY23" fmla="*/ 409575 h 1762125"/>
                    <a:gd name="connsiteX24" fmla="*/ 641350 w 1450975"/>
                    <a:gd name="connsiteY24" fmla="*/ 517525 h 1762125"/>
                    <a:gd name="connsiteX25" fmla="*/ 571500 w 1450975"/>
                    <a:gd name="connsiteY25" fmla="*/ 752475 h 1762125"/>
                    <a:gd name="connsiteX26" fmla="*/ 546100 w 1450975"/>
                    <a:gd name="connsiteY26" fmla="*/ 1022350 h 1762125"/>
                    <a:gd name="connsiteX27" fmla="*/ 454025 w 1450975"/>
                    <a:gd name="connsiteY27" fmla="*/ 946150 h 1762125"/>
                    <a:gd name="connsiteX28" fmla="*/ 482600 w 1450975"/>
                    <a:gd name="connsiteY28" fmla="*/ 682625 h 1762125"/>
                    <a:gd name="connsiteX29" fmla="*/ 555625 w 1450975"/>
                    <a:gd name="connsiteY29" fmla="*/ 476250 h 1762125"/>
                    <a:gd name="connsiteX30" fmla="*/ 558800 w 1450975"/>
                    <a:gd name="connsiteY30" fmla="*/ 355600 h 1762125"/>
                    <a:gd name="connsiteX31" fmla="*/ 374650 w 1450975"/>
                    <a:gd name="connsiteY31" fmla="*/ 209550 h 1762125"/>
                    <a:gd name="connsiteX32" fmla="*/ 384175 w 1450975"/>
                    <a:gd name="connsiteY32" fmla="*/ 358775 h 1762125"/>
                    <a:gd name="connsiteX33" fmla="*/ 320675 w 1450975"/>
                    <a:gd name="connsiteY33" fmla="*/ 565150 h 1762125"/>
                    <a:gd name="connsiteX34" fmla="*/ 311150 w 1450975"/>
                    <a:gd name="connsiteY34" fmla="*/ 850900 h 1762125"/>
                    <a:gd name="connsiteX35" fmla="*/ 241300 w 1450975"/>
                    <a:gd name="connsiteY35" fmla="*/ 793750 h 1762125"/>
                    <a:gd name="connsiteX36" fmla="*/ 254000 w 1450975"/>
                    <a:gd name="connsiteY36" fmla="*/ 523875 h 1762125"/>
                    <a:gd name="connsiteX37" fmla="*/ 314325 w 1450975"/>
                    <a:gd name="connsiteY37" fmla="*/ 295275 h 1762125"/>
                    <a:gd name="connsiteX38" fmla="*/ 311150 w 1450975"/>
                    <a:gd name="connsiteY38" fmla="*/ 171450 h 1762125"/>
                    <a:gd name="connsiteX39" fmla="*/ 95250 w 1450975"/>
                    <a:gd name="connsiteY39" fmla="*/ 0 h 1762125"/>
                    <a:gd name="connsiteX40" fmla="*/ 117475 w 1450975"/>
                    <a:gd name="connsiteY40" fmla="*/ 187325 h 1762125"/>
                    <a:gd name="connsiteX41" fmla="*/ 63500 w 1450975"/>
                    <a:gd name="connsiteY41" fmla="*/ 438150 h 1762125"/>
                    <a:gd name="connsiteX42" fmla="*/ 79375 w 1450975"/>
                    <a:gd name="connsiteY42" fmla="*/ 704850 h 1762125"/>
                    <a:gd name="connsiteX43" fmla="*/ 0 w 1450975"/>
                    <a:gd name="connsiteY43" fmla="*/ 644525 h 1762125"/>
                    <a:gd name="connsiteX44" fmla="*/ 3175 w 1450975"/>
                    <a:gd name="connsiteY44" fmla="*/ 733425 h 1762125"/>
                    <a:gd name="connsiteX0" fmla="*/ 3175 w 1450975"/>
                    <a:gd name="connsiteY0" fmla="*/ 733425 h 1762125"/>
                    <a:gd name="connsiteX1" fmla="*/ 1425575 w 1450975"/>
                    <a:gd name="connsiteY1" fmla="*/ 1762125 h 1762125"/>
                    <a:gd name="connsiteX2" fmla="*/ 1428750 w 1450975"/>
                    <a:gd name="connsiteY2" fmla="*/ 1644650 h 1762125"/>
                    <a:gd name="connsiteX3" fmla="*/ 1365250 w 1450975"/>
                    <a:gd name="connsiteY3" fmla="*/ 1593850 h 1762125"/>
                    <a:gd name="connsiteX4" fmla="*/ 1387475 w 1450975"/>
                    <a:gd name="connsiteY4" fmla="*/ 1279525 h 1762125"/>
                    <a:gd name="connsiteX5" fmla="*/ 1450975 w 1450975"/>
                    <a:gd name="connsiteY5" fmla="*/ 1079500 h 1762125"/>
                    <a:gd name="connsiteX6" fmla="*/ 1447800 w 1450975"/>
                    <a:gd name="connsiteY6" fmla="*/ 1025191 h 1762125"/>
                    <a:gd name="connsiteX7" fmla="*/ 1209518 w 1450975"/>
                    <a:gd name="connsiteY7" fmla="*/ 838701 h 1762125"/>
                    <a:gd name="connsiteX8" fmla="*/ 1212850 w 1450975"/>
                    <a:gd name="connsiteY8" fmla="*/ 958850 h 1762125"/>
                    <a:gd name="connsiteX9" fmla="*/ 1165225 w 1450975"/>
                    <a:gd name="connsiteY9" fmla="*/ 1130300 h 1762125"/>
                    <a:gd name="connsiteX10" fmla="*/ 1133475 w 1450975"/>
                    <a:gd name="connsiteY10" fmla="*/ 1431925 h 1762125"/>
                    <a:gd name="connsiteX11" fmla="*/ 1038225 w 1450975"/>
                    <a:gd name="connsiteY11" fmla="*/ 1374775 h 1762125"/>
                    <a:gd name="connsiteX12" fmla="*/ 1073150 w 1450975"/>
                    <a:gd name="connsiteY12" fmla="*/ 1079500 h 1762125"/>
                    <a:gd name="connsiteX13" fmla="*/ 1123950 w 1450975"/>
                    <a:gd name="connsiteY13" fmla="*/ 876300 h 1762125"/>
                    <a:gd name="connsiteX14" fmla="*/ 1130300 w 1450975"/>
                    <a:gd name="connsiteY14" fmla="*/ 781050 h 1762125"/>
                    <a:gd name="connsiteX15" fmla="*/ 920750 w 1450975"/>
                    <a:gd name="connsiteY15" fmla="*/ 615950 h 1762125"/>
                    <a:gd name="connsiteX16" fmla="*/ 930275 w 1450975"/>
                    <a:gd name="connsiteY16" fmla="*/ 739775 h 1762125"/>
                    <a:gd name="connsiteX17" fmla="*/ 863600 w 1450975"/>
                    <a:gd name="connsiteY17" fmla="*/ 949325 h 1762125"/>
                    <a:gd name="connsiteX18" fmla="*/ 841375 w 1450975"/>
                    <a:gd name="connsiteY18" fmla="*/ 1235075 h 1762125"/>
                    <a:gd name="connsiteX19" fmla="*/ 758825 w 1450975"/>
                    <a:gd name="connsiteY19" fmla="*/ 1171575 h 1762125"/>
                    <a:gd name="connsiteX20" fmla="*/ 787400 w 1450975"/>
                    <a:gd name="connsiteY20" fmla="*/ 850900 h 1762125"/>
                    <a:gd name="connsiteX21" fmla="*/ 844550 w 1450975"/>
                    <a:gd name="connsiteY21" fmla="*/ 654050 h 1762125"/>
                    <a:gd name="connsiteX22" fmla="*/ 841375 w 1450975"/>
                    <a:gd name="connsiteY22" fmla="*/ 561975 h 1762125"/>
                    <a:gd name="connsiteX23" fmla="*/ 644525 w 1450975"/>
                    <a:gd name="connsiteY23" fmla="*/ 409575 h 1762125"/>
                    <a:gd name="connsiteX24" fmla="*/ 641350 w 1450975"/>
                    <a:gd name="connsiteY24" fmla="*/ 517525 h 1762125"/>
                    <a:gd name="connsiteX25" fmla="*/ 571500 w 1450975"/>
                    <a:gd name="connsiteY25" fmla="*/ 752475 h 1762125"/>
                    <a:gd name="connsiteX26" fmla="*/ 546100 w 1450975"/>
                    <a:gd name="connsiteY26" fmla="*/ 1022350 h 1762125"/>
                    <a:gd name="connsiteX27" fmla="*/ 454025 w 1450975"/>
                    <a:gd name="connsiteY27" fmla="*/ 946150 h 1762125"/>
                    <a:gd name="connsiteX28" fmla="*/ 482600 w 1450975"/>
                    <a:gd name="connsiteY28" fmla="*/ 682625 h 1762125"/>
                    <a:gd name="connsiteX29" fmla="*/ 555625 w 1450975"/>
                    <a:gd name="connsiteY29" fmla="*/ 476250 h 1762125"/>
                    <a:gd name="connsiteX30" fmla="*/ 558800 w 1450975"/>
                    <a:gd name="connsiteY30" fmla="*/ 355600 h 1762125"/>
                    <a:gd name="connsiteX31" fmla="*/ 374650 w 1450975"/>
                    <a:gd name="connsiteY31" fmla="*/ 209550 h 1762125"/>
                    <a:gd name="connsiteX32" fmla="*/ 384175 w 1450975"/>
                    <a:gd name="connsiteY32" fmla="*/ 358775 h 1762125"/>
                    <a:gd name="connsiteX33" fmla="*/ 320675 w 1450975"/>
                    <a:gd name="connsiteY33" fmla="*/ 565150 h 1762125"/>
                    <a:gd name="connsiteX34" fmla="*/ 311150 w 1450975"/>
                    <a:gd name="connsiteY34" fmla="*/ 850900 h 1762125"/>
                    <a:gd name="connsiteX35" fmla="*/ 241300 w 1450975"/>
                    <a:gd name="connsiteY35" fmla="*/ 793750 h 1762125"/>
                    <a:gd name="connsiteX36" fmla="*/ 254000 w 1450975"/>
                    <a:gd name="connsiteY36" fmla="*/ 523875 h 1762125"/>
                    <a:gd name="connsiteX37" fmla="*/ 314325 w 1450975"/>
                    <a:gd name="connsiteY37" fmla="*/ 295275 h 1762125"/>
                    <a:gd name="connsiteX38" fmla="*/ 311150 w 1450975"/>
                    <a:gd name="connsiteY38" fmla="*/ 171450 h 1762125"/>
                    <a:gd name="connsiteX39" fmla="*/ 95250 w 1450975"/>
                    <a:gd name="connsiteY39" fmla="*/ 0 h 1762125"/>
                    <a:gd name="connsiteX40" fmla="*/ 117475 w 1450975"/>
                    <a:gd name="connsiteY40" fmla="*/ 187325 h 1762125"/>
                    <a:gd name="connsiteX41" fmla="*/ 63500 w 1450975"/>
                    <a:gd name="connsiteY41" fmla="*/ 438150 h 1762125"/>
                    <a:gd name="connsiteX42" fmla="*/ 79375 w 1450975"/>
                    <a:gd name="connsiteY42" fmla="*/ 704850 h 1762125"/>
                    <a:gd name="connsiteX43" fmla="*/ 0 w 1450975"/>
                    <a:gd name="connsiteY43" fmla="*/ 644525 h 1762125"/>
                    <a:gd name="connsiteX44" fmla="*/ 3175 w 1450975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7"/>
                    <a:gd name="connsiteY0" fmla="*/ 733425 h 1762125"/>
                    <a:gd name="connsiteX1" fmla="*/ 1425575 w 1447807"/>
                    <a:gd name="connsiteY1" fmla="*/ 1762125 h 1762125"/>
                    <a:gd name="connsiteX2" fmla="*/ 1428750 w 1447807"/>
                    <a:gd name="connsiteY2" fmla="*/ 1644650 h 1762125"/>
                    <a:gd name="connsiteX3" fmla="*/ 1365250 w 1447807"/>
                    <a:gd name="connsiteY3" fmla="*/ 1593850 h 1762125"/>
                    <a:gd name="connsiteX4" fmla="*/ 1387475 w 1447807"/>
                    <a:gd name="connsiteY4" fmla="*/ 1279525 h 1762125"/>
                    <a:gd name="connsiteX5" fmla="*/ 1440979 w 1447807"/>
                    <a:gd name="connsiteY5" fmla="*/ 1116263 h 1762125"/>
                    <a:gd name="connsiteX6" fmla="*/ 1447800 w 1447807"/>
                    <a:gd name="connsiteY6" fmla="*/ 1025191 h 1762125"/>
                    <a:gd name="connsiteX7" fmla="*/ 1209518 w 1447807"/>
                    <a:gd name="connsiteY7" fmla="*/ 838701 h 1762125"/>
                    <a:gd name="connsiteX8" fmla="*/ 1212850 w 1447807"/>
                    <a:gd name="connsiteY8" fmla="*/ 958850 h 1762125"/>
                    <a:gd name="connsiteX9" fmla="*/ 1165225 w 1447807"/>
                    <a:gd name="connsiteY9" fmla="*/ 1130300 h 1762125"/>
                    <a:gd name="connsiteX10" fmla="*/ 1133475 w 1447807"/>
                    <a:gd name="connsiteY10" fmla="*/ 1431925 h 1762125"/>
                    <a:gd name="connsiteX11" fmla="*/ 1038225 w 1447807"/>
                    <a:gd name="connsiteY11" fmla="*/ 1374775 h 1762125"/>
                    <a:gd name="connsiteX12" fmla="*/ 1073150 w 1447807"/>
                    <a:gd name="connsiteY12" fmla="*/ 1079500 h 1762125"/>
                    <a:gd name="connsiteX13" fmla="*/ 1123950 w 1447807"/>
                    <a:gd name="connsiteY13" fmla="*/ 876300 h 1762125"/>
                    <a:gd name="connsiteX14" fmla="*/ 1130300 w 1447807"/>
                    <a:gd name="connsiteY14" fmla="*/ 781050 h 1762125"/>
                    <a:gd name="connsiteX15" fmla="*/ 920750 w 1447807"/>
                    <a:gd name="connsiteY15" fmla="*/ 615950 h 1762125"/>
                    <a:gd name="connsiteX16" fmla="*/ 930275 w 1447807"/>
                    <a:gd name="connsiteY16" fmla="*/ 739775 h 1762125"/>
                    <a:gd name="connsiteX17" fmla="*/ 863600 w 1447807"/>
                    <a:gd name="connsiteY17" fmla="*/ 949325 h 1762125"/>
                    <a:gd name="connsiteX18" fmla="*/ 841375 w 1447807"/>
                    <a:gd name="connsiteY18" fmla="*/ 1235075 h 1762125"/>
                    <a:gd name="connsiteX19" fmla="*/ 758825 w 1447807"/>
                    <a:gd name="connsiteY19" fmla="*/ 1171575 h 1762125"/>
                    <a:gd name="connsiteX20" fmla="*/ 787400 w 1447807"/>
                    <a:gd name="connsiteY20" fmla="*/ 850900 h 1762125"/>
                    <a:gd name="connsiteX21" fmla="*/ 844550 w 1447807"/>
                    <a:gd name="connsiteY21" fmla="*/ 654050 h 1762125"/>
                    <a:gd name="connsiteX22" fmla="*/ 841375 w 1447807"/>
                    <a:gd name="connsiteY22" fmla="*/ 561975 h 1762125"/>
                    <a:gd name="connsiteX23" fmla="*/ 644525 w 1447807"/>
                    <a:gd name="connsiteY23" fmla="*/ 409575 h 1762125"/>
                    <a:gd name="connsiteX24" fmla="*/ 641350 w 1447807"/>
                    <a:gd name="connsiteY24" fmla="*/ 517525 h 1762125"/>
                    <a:gd name="connsiteX25" fmla="*/ 571500 w 1447807"/>
                    <a:gd name="connsiteY25" fmla="*/ 752475 h 1762125"/>
                    <a:gd name="connsiteX26" fmla="*/ 546100 w 1447807"/>
                    <a:gd name="connsiteY26" fmla="*/ 1022350 h 1762125"/>
                    <a:gd name="connsiteX27" fmla="*/ 454025 w 1447807"/>
                    <a:gd name="connsiteY27" fmla="*/ 946150 h 1762125"/>
                    <a:gd name="connsiteX28" fmla="*/ 482600 w 1447807"/>
                    <a:gd name="connsiteY28" fmla="*/ 682625 h 1762125"/>
                    <a:gd name="connsiteX29" fmla="*/ 555625 w 1447807"/>
                    <a:gd name="connsiteY29" fmla="*/ 476250 h 1762125"/>
                    <a:gd name="connsiteX30" fmla="*/ 558800 w 1447807"/>
                    <a:gd name="connsiteY30" fmla="*/ 355600 h 1762125"/>
                    <a:gd name="connsiteX31" fmla="*/ 374650 w 1447807"/>
                    <a:gd name="connsiteY31" fmla="*/ 209550 h 1762125"/>
                    <a:gd name="connsiteX32" fmla="*/ 384175 w 1447807"/>
                    <a:gd name="connsiteY32" fmla="*/ 358775 h 1762125"/>
                    <a:gd name="connsiteX33" fmla="*/ 320675 w 1447807"/>
                    <a:gd name="connsiteY33" fmla="*/ 565150 h 1762125"/>
                    <a:gd name="connsiteX34" fmla="*/ 311150 w 1447807"/>
                    <a:gd name="connsiteY34" fmla="*/ 850900 h 1762125"/>
                    <a:gd name="connsiteX35" fmla="*/ 241300 w 1447807"/>
                    <a:gd name="connsiteY35" fmla="*/ 793750 h 1762125"/>
                    <a:gd name="connsiteX36" fmla="*/ 254000 w 1447807"/>
                    <a:gd name="connsiteY36" fmla="*/ 523875 h 1762125"/>
                    <a:gd name="connsiteX37" fmla="*/ 314325 w 1447807"/>
                    <a:gd name="connsiteY37" fmla="*/ 295275 h 1762125"/>
                    <a:gd name="connsiteX38" fmla="*/ 311150 w 1447807"/>
                    <a:gd name="connsiteY38" fmla="*/ 171450 h 1762125"/>
                    <a:gd name="connsiteX39" fmla="*/ 95250 w 1447807"/>
                    <a:gd name="connsiteY39" fmla="*/ 0 h 1762125"/>
                    <a:gd name="connsiteX40" fmla="*/ 117475 w 1447807"/>
                    <a:gd name="connsiteY40" fmla="*/ 187325 h 1762125"/>
                    <a:gd name="connsiteX41" fmla="*/ 63500 w 1447807"/>
                    <a:gd name="connsiteY41" fmla="*/ 438150 h 1762125"/>
                    <a:gd name="connsiteX42" fmla="*/ 79375 w 1447807"/>
                    <a:gd name="connsiteY42" fmla="*/ 704850 h 1762125"/>
                    <a:gd name="connsiteX43" fmla="*/ 0 w 1447807"/>
                    <a:gd name="connsiteY43" fmla="*/ 644525 h 1762125"/>
                    <a:gd name="connsiteX44" fmla="*/ 3175 w 1447807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5300"/>
                    <a:gd name="connsiteY0" fmla="*/ 733425 h 1762125"/>
                    <a:gd name="connsiteX1" fmla="*/ 1425575 w 1445300"/>
                    <a:gd name="connsiteY1" fmla="*/ 1762125 h 1762125"/>
                    <a:gd name="connsiteX2" fmla="*/ 1428750 w 1445300"/>
                    <a:gd name="connsiteY2" fmla="*/ 1644650 h 1762125"/>
                    <a:gd name="connsiteX3" fmla="*/ 1365250 w 1445300"/>
                    <a:gd name="connsiteY3" fmla="*/ 1593850 h 1762125"/>
                    <a:gd name="connsiteX4" fmla="*/ 1387475 w 1445300"/>
                    <a:gd name="connsiteY4" fmla="*/ 1279525 h 1762125"/>
                    <a:gd name="connsiteX5" fmla="*/ 1440979 w 1445300"/>
                    <a:gd name="connsiteY5" fmla="*/ 1116263 h 1762125"/>
                    <a:gd name="connsiteX6" fmla="*/ 1445300 w 1445300"/>
                    <a:gd name="connsiteY6" fmla="*/ 1014162 h 1762125"/>
                    <a:gd name="connsiteX7" fmla="*/ 1209518 w 1445300"/>
                    <a:gd name="connsiteY7" fmla="*/ 838701 h 1762125"/>
                    <a:gd name="connsiteX8" fmla="*/ 1212850 w 1445300"/>
                    <a:gd name="connsiteY8" fmla="*/ 958850 h 1762125"/>
                    <a:gd name="connsiteX9" fmla="*/ 1165225 w 1445300"/>
                    <a:gd name="connsiteY9" fmla="*/ 1130300 h 1762125"/>
                    <a:gd name="connsiteX10" fmla="*/ 1133475 w 1445300"/>
                    <a:gd name="connsiteY10" fmla="*/ 1431925 h 1762125"/>
                    <a:gd name="connsiteX11" fmla="*/ 1038225 w 1445300"/>
                    <a:gd name="connsiteY11" fmla="*/ 1374775 h 1762125"/>
                    <a:gd name="connsiteX12" fmla="*/ 1073150 w 1445300"/>
                    <a:gd name="connsiteY12" fmla="*/ 1079500 h 1762125"/>
                    <a:gd name="connsiteX13" fmla="*/ 1123950 w 1445300"/>
                    <a:gd name="connsiteY13" fmla="*/ 876300 h 1762125"/>
                    <a:gd name="connsiteX14" fmla="*/ 1130300 w 1445300"/>
                    <a:gd name="connsiteY14" fmla="*/ 781050 h 1762125"/>
                    <a:gd name="connsiteX15" fmla="*/ 920750 w 1445300"/>
                    <a:gd name="connsiteY15" fmla="*/ 615950 h 1762125"/>
                    <a:gd name="connsiteX16" fmla="*/ 930275 w 1445300"/>
                    <a:gd name="connsiteY16" fmla="*/ 739775 h 1762125"/>
                    <a:gd name="connsiteX17" fmla="*/ 863600 w 1445300"/>
                    <a:gd name="connsiteY17" fmla="*/ 949325 h 1762125"/>
                    <a:gd name="connsiteX18" fmla="*/ 841375 w 1445300"/>
                    <a:gd name="connsiteY18" fmla="*/ 1235075 h 1762125"/>
                    <a:gd name="connsiteX19" fmla="*/ 758825 w 1445300"/>
                    <a:gd name="connsiteY19" fmla="*/ 1171575 h 1762125"/>
                    <a:gd name="connsiteX20" fmla="*/ 787400 w 1445300"/>
                    <a:gd name="connsiteY20" fmla="*/ 850900 h 1762125"/>
                    <a:gd name="connsiteX21" fmla="*/ 844550 w 1445300"/>
                    <a:gd name="connsiteY21" fmla="*/ 654050 h 1762125"/>
                    <a:gd name="connsiteX22" fmla="*/ 841375 w 1445300"/>
                    <a:gd name="connsiteY22" fmla="*/ 561975 h 1762125"/>
                    <a:gd name="connsiteX23" fmla="*/ 644525 w 1445300"/>
                    <a:gd name="connsiteY23" fmla="*/ 409575 h 1762125"/>
                    <a:gd name="connsiteX24" fmla="*/ 641350 w 1445300"/>
                    <a:gd name="connsiteY24" fmla="*/ 517525 h 1762125"/>
                    <a:gd name="connsiteX25" fmla="*/ 571500 w 1445300"/>
                    <a:gd name="connsiteY25" fmla="*/ 752475 h 1762125"/>
                    <a:gd name="connsiteX26" fmla="*/ 546100 w 1445300"/>
                    <a:gd name="connsiteY26" fmla="*/ 1022350 h 1762125"/>
                    <a:gd name="connsiteX27" fmla="*/ 454025 w 1445300"/>
                    <a:gd name="connsiteY27" fmla="*/ 946150 h 1762125"/>
                    <a:gd name="connsiteX28" fmla="*/ 482600 w 1445300"/>
                    <a:gd name="connsiteY28" fmla="*/ 682625 h 1762125"/>
                    <a:gd name="connsiteX29" fmla="*/ 555625 w 1445300"/>
                    <a:gd name="connsiteY29" fmla="*/ 476250 h 1762125"/>
                    <a:gd name="connsiteX30" fmla="*/ 558800 w 1445300"/>
                    <a:gd name="connsiteY30" fmla="*/ 355600 h 1762125"/>
                    <a:gd name="connsiteX31" fmla="*/ 374650 w 1445300"/>
                    <a:gd name="connsiteY31" fmla="*/ 209550 h 1762125"/>
                    <a:gd name="connsiteX32" fmla="*/ 384175 w 1445300"/>
                    <a:gd name="connsiteY32" fmla="*/ 358775 h 1762125"/>
                    <a:gd name="connsiteX33" fmla="*/ 320675 w 1445300"/>
                    <a:gd name="connsiteY33" fmla="*/ 565150 h 1762125"/>
                    <a:gd name="connsiteX34" fmla="*/ 311150 w 1445300"/>
                    <a:gd name="connsiteY34" fmla="*/ 850900 h 1762125"/>
                    <a:gd name="connsiteX35" fmla="*/ 241300 w 1445300"/>
                    <a:gd name="connsiteY35" fmla="*/ 793750 h 1762125"/>
                    <a:gd name="connsiteX36" fmla="*/ 254000 w 1445300"/>
                    <a:gd name="connsiteY36" fmla="*/ 523875 h 1762125"/>
                    <a:gd name="connsiteX37" fmla="*/ 314325 w 1445300"/>
                    <a:gd name="connsiteY37" fmla="*/ 295275 h 1762125"/>
                    <a:gd name="connsiteX38" fmla="*/ 311150 w 1445300"/>
                    <a:gd name="connsiteY38" fmla="*/ 171450 h 1762125"/>
                    <a:gd name="connsiteX39" fmla="*/ 95250 w 1445300"/>
                    <a:gd name="connsiteY39" fmla="*/ 0 h 1762125"/>
                    <a:gd name="connsiteX40" fmla="*/ 117475 w 1445300"/>
                    <a:gd name="connsiteY40" fmla="*/ 187325 h 1762125"/>
                    <a:gd name="connsiteX41" fmla="*/ 63500 w 1445300"/>
                    <a:gd name="connsiteY41" fmla="*/ 438150 h 1762125"/>
                    <a:gd name="connsiteX42" fmla="*/ 79375 w 1445300"/>
                    <a:gd name="connsiteY42" fmla="*/ 704850 h 1762125"/>
                    <a:gd name="connsiteX43" fmla="*/ 0 w 1445300"/>
                    <a:gd name="connsiteY43" fmla="*/ 644525 h 1762125"/>
                    <a:gd name="connsiteX44" fmla="*/ 3175 w 1445300"/>
                    <a:gd name="connsiteY44" fmla="*/ 733425 h 1762125"/>
                    <a:gd name="connsiteX0" fmla="*/ 3175 w 1442801"/>
                    <a:gd name="connsiteY0" fmla="*/ 733425 h 1762125"/>
                    <a:gd name="connsiteX1" fmla="*/ 1425575 w 1442801"/>
                    <a:gd name="connsiteY1" fmla="*/ 1762125 h 1762125"/>
                    <a:gd name="connsiteX2" fmla="*/ 1428750 w 1442801"/>
                    <a:gd name="connsiteY2" fmla="*/ 1644650 h 1762125"/>
                    <a:gd name="connsiteX3" fmla="*/ 1365250 w 1442801"/>
                    <a:gd name="connsiteY3" fmla="*/ 1593850 h 1762125"/>
                    <a:gd name="connsiteX4" fmla="*/ 1387475 w 1442801"/>
                    <a:gd name="connsiteY4" fmla="*/ 1279525 h 1762125"/>
                    <a:gd name="connsiteX5" fmla="*/ 1440979 w 1442801"/>
                    <a:gd name="connsiteY5" fmla="*/ 1116263 h 1762125"/>
                    <a:gd name="connsiteX6" fmla="*/ 1442801 w 1442801"/>
                    <a:gd name="connsiteY6" fmla="*/ 1022434 h 1762125"/>
                    <a:gd name="connsiteX7" fmla="*/ 1209518 w 1442801"/>
                    <a:gd name="connsiteY7" fmla="*/ 838701 h 1762125"/>
                    <a:gd name="connsiteX8" fmla="*/ 1212850 w 1442801"/>
                    <a:gd name="connsiteY8" fmla="*/ 958850 h 1762125"/>
                    <a:gd name="connsiteX9" fmla="*/ 1165225 w 1442801"/>
                    <a:gd name="connsiteY9" fmla="*/ 1130300 h 1762125"/>
                    <a:gd name="connsiteX10" fmla="*/ 1133475 w 1442801"/>
                    <a:gd name="connsiteY10" fmla="*/ 1431925 h 1762125"/>
                    <a:gd name="connsiteX11" fmla="*/ 1038225 w 1442801"/>
                    <a:gd name="connsiteY11" fmla="*/ 1374775 h 1762125"/>
                    <a:gd name="connsiteX12" fmla="*/ 1073150 w 1442801"/>
                    <a:gd name="connsiteY12" fmla="*/ 1079500 h 1762125"/>
                    <a:gd name="connsiteX13" fmla="*/ 1123950 w 1442801"/>
                    <a:gd name="connsiteY13" fmla="*/ 876300 h 1762125"/>
                    <a:gd name="connsiteX14" fmla="*/ 1130300 w 1442801"/>
                    <a:gd name="connsiteY14" fmla="*/ 781050 h 1762125"/>
                    <a:gd name="connsiteX15" fmla="*/ 920750 w 1442801"/>
                    <a:gd name="connsiteY15" fmla="*/ 615950 h 1762125"/>
                    <a:gd name="connsiteX16" fmla="*/ 930275 w 1442801"/>
                    <a:gd name="connsiteY16" fmla="*/ 739775 h 1762125"/>
                    <a:gd name="connsiteX17" fmla="*/ 863600 w 1442801"/>
                    <a:gd name="connsiteY17" fmla="*/ 949325 h 1762125"/>
                    <a:gd name="connsiteX18" fmla="*/ 841375 w 1442801"/>
                    <a:gd name="connsiteY18" fmla="*/ 1235075 h 1762125"/>
                    <a:gd name="connsiteX19" fmla="*/ 758825 w 1442801"/>
                    <a:gd name="connsiteY19" fmla="*/ 1171575 h 1762125"/>
                    <a:gd name="connsiteX20" fmla="*/ 787400 w 1442801"/>
                    <a:gd name="connsiteY20" fmla="*/ 850900 h 1762125"/>
                    <a:gd name="connsiteX21" fmla="*/ 844550 w 1442801"/>
                    <a:gd name="connsiteY21" fmla="*/ 654050 h 1762125"/>
                    <a:gd name="connsiteX22" fmla="*/ 841375 w 1442801"/>
                    <a:gd name="connsiteY22" fmla="*/ 561975 h 1762125"/>
                    <a:gd name="connsiteX23" fmla="*/ 644525 w 1442801"/>
                    <a:gd name="connsiteY23" fmla="*/ 409575 h 1762125"/>
                    <a:gd name="connsiteX24" fmla="*/ 641350 w 1442801"/>
                    <a:gd name="connsiteY24" fmla="*/ 517525 h 1762125"/>
                    <a:gd name="connsiteX25" fmla="*/ 571500 w 1442801"/>
                    <a:gd name="connsiteY25" fmla="*/ 752475 h 1762125"/>
                    <a:gd name="connsiteX26" fmla="*/ 546100 w 1442801"/>
                    <a:gd name="connsiteY26" fmla="*/ 1022350 h 1762125"/>
                    <a:gd name="connsiteX27" fmla="*/ 454025 w 1442801"/>
                    <a:gd name="connsiteY27" fmla="*/ 946150 h 1762125"/>
                    <a:gd name="connsiteX28" fmla="*/ 482600 w 1442801"/>
                    <a:gd name="connsiteY28" fmla="*/ 682625 h 1762125"/>
                    <a:gd name="connsiteX29" fmla="*/ 555625 w 1442801"/>
                    <a:gd name="connsiteY29" fmla="*/ 476250 h 1762125"/>
                    <a:gd name="connsiteX30" fmla="*/ 558800 w 1442801"/>
                    <a:gd name="connsiteY30" fmla="*/ 355600 h 1762125"/>
                    <a:gd name="connsiteX31" fmla="*/ 374650 w 1442801"/>
                    <a:gd name="connsiteY31" fmla="*/ 209550 h 1762125"/>
                    <a:gd name="connsiteX32" fmla="*/ 384175 w 1442801"/>
                    <a:gd name="connsiteY32" fmla="*/ 358775 h 1762125"/>
                    <a:gd name="connsiteX33" fmla="*/ 320675 w 1442801"/>
                    <a:gd name="connsiteY33" fmla="*/ 565150 h 1762125"/>
                    <a:gd name="connsiteX34" fmla="*/ 311150 w 1442801"/>
                    <a:gd name="connsiteY34" fmla="*/ 850900 h 1762125"/>
                    <a:gd name="connsiteX35" fmla="*/ 241300 w 1442801"/>
                    <a:gd name="connsiteY35" fmla="*/ 793750 h 1762125"/>
                    <a:gd name="connsiteX36" fmla="*/ 254000 w 1442801"/>
                    <a:gd name="connsiteY36" fmla="*/ 523875 h 1762125"/>
                    <a:gd name="connsiteX37" fmla="*/ 314325 w 1442801"/>
                    <a:gd name="connsiteY37" fmla="*/ 295275 h 1762125"/>
                    <a:gd name="connsiteX38" fmla="*/ 311150 w 1442801"/>
                    <a:gd name="connsiteY38" fmla="*/ 171450 h 1762125"/>
                    <a:gd name="connsiteX39" fmla="*/ 95250 w 1442801"/>
                    <a:gd name="connsiteY39" fmla="*/ 0 h 1762125"/>
                    <a:gd name="connsiteX40" fmla="*/ 117475 w 1442801"/>
                    <a:gd name="connsiteY40" fmla="*/ 187325 h 1762125"/>
                    <a:gd name="connsiteX41" fmla="*/ 63500 w 1442801"/>
                    <a:gd name="connsiteY41" fmla="*/ 438150 h 1762125"/>
                    <a:gd name="connsiteX42" fmla="*/ 79375 w 1442801"/>
                    <a:gd name="connsiteY42" fmla="*/ 704850 h 1762125"/>
                    <a:gd name="connsiteX43" fmla="*/ 0 w 1442801"/>
                    <a:gd name="connsiteY43" fmla="*/ 644525 h 1762125"/>
                    <a:gd name="connsiteX44" fmla="*/ 3175 w 1442801"/>
                    <a:gd name="connsiteY44" fmla="*/ 733425 h 1762125"/>
                    <a:gd name="connsiteX0" fmla="*/ 3175 w 1442801"/>
                    <a:gd name="connsiteY0" fmla="*/ 733425 h 1762125"/>
                    <a:gd name="connsiteX1" fmla="*/ 1425575 w 1442801"/>
                    <a:gd name="connsiteY1" fmla="*/ 1762125 h 1762125"/>
                    <a:gd name="connsiteX2" fmla="*/ 1428750 w 1442801"/>
                    <a:gd name="connsiteY2" fmla="*/ 1644650 h 1762125"/>
                    <a:gd name="connsiteX3" fmla="*/ 1365250 w 1442801"/>
                    <a:gd name="connsiteY3" fmla="*/ 1593850 h 1762125"/>
                    <a:gd name="connsiteX4" fmla="*/ 1387475 w 1442801"/>
                    <a:gd name="connsiteY4" fmla="*/ 1279525 h 1762125"/>
                    <a:gd name="connsiteX5" fmla="*/ 1440979 w 1442801"/>
                    <a:gd name="connsiteY5" fmla="*/ 1116263 h 1762125"/>
                    <a:gd name="connsiteX6" fmla="*/ 1442801 w 1442801"/>
                    <a:gd name="connsiteY6" fmla="*/ 1016919 h 1762125"/>
                    <a:gd name="connsiteX7" fmla="*/ 1209518 w 1442801"/>
                    <a:gd name="connsiteY7" fmla="*/ 838701 h 1762125"/>
                    <a:gd name="connsiteX8" fmla="*/ 1212850 w 1442801"/>
                    <a:gd name="connsiteY8" fmla="*/ 958850 h 1762125"/>
                    <a:gd name="connsiteX9" fmla="*/ 1165225 w 1442801"/>
                    <a:gd name="connsiteY9" fmla="*/ 1130300 h 1762125"/>
                    <a:gd name="connsiteX10" fmla="*/ 1133475 w 1442801"/>
                    <a:gd name="connsiteY10" fmla="*/ 1431925 h 1762125"/>
                    <a:gd name="connsiteX11" fmla="*/ 1038225 w 1442801"/>
                    <a:gd name="connsiteY11" fmla="*/ 1374775 h 1762125"/>
                    <a:gd name="connsiteX12" fmla="*/ 1073150 w 1442801"/>
                    <a:gd name="connsiteY12" fmla="*/ 1079500 h 1762125"/>
                    <a:gd name="connsiteX13" fmla="*/ 1123950 w 1442801"/>
                    <a:gd name="connsiteY13" fmla="*/ 876300 h 1762125"/>
                    <a:gd name="connsiteX14" fmla="*/ 1130300 w 1442801"/>
                    <a:gd name="connsiteY14" fmla="*/ 781050 h 1762125"/>
                    <a:gd name="connsiteX15" fmla="*/ 920750 w 1442801"/>
                    <a:gd name="connsiteY15" fmla="*/ 615950 h 1762125"/>
                    <a:gd name="connsiteX16" fmla="*/ 930275 w 1442801"/>
                    <a:gd name="connsiteY16" fmla="*/ 739775 h 1762125"/>
                    <a:gd name="connsiteX17" fmla="*/ 863600 w 1442801"/>
                    <a:gd name="connsiteY17" fmla="*/ 949325 h 1762125"/>
                    <a:gd name="connsiteX18" fmla="*/ 841375 w 1442801"/>
                    <a:gd name="connsiteY18" fmla="*/ 1235075 h 1762125"/>
                    <a:gd name="connsiteX19" fmla="*/ 758825 w 1442801"/>
                    <a:gd name="connsiteY19" fmla="*/ 1171575 h 1762125"/>
                    <a:gd name="connsiteX20" fmla="*/ 787400 w 1442801"/>
                    <a:gd name="connsiteY20" fmla="*/ 850900 h 1762125"/>
                    <a:gd name="connsiteX21" fmla="*/ 844550 w 1442801"/>
                    <a:gd name="connsiteY21" fmla="*/ 654050 h 1762125"/>
                    <a:gd name="connsiteX22" fmla="*/ 841375 w 1442801"/>
                    <a:gd name="connsiteY22" fmla="*/ 561975 h 1762125"/>
                    <a:gd name="connsiteX23" fmla="*/ 644525 w 1442801"/>
                    <a:gd name="connsiteY23" fmla="*/ 409575 h 1762125"/>
                    <a:gd name="connsiteX24" fmla="*/ 641350 w 1442801"/>
                    <a:gd name="connsiteY24" fmla="*/ 517525 h 1762125"/>
                    <a:gd name="connsiteX25" fmla="*/ 571500 w 1442801"/>
                    <a:gd name="connsiteY25" fmla="*/ 752475 h 1762125"/>
                    <a:gd name="connsiteX26" fmla="*/ 546100 w 1442801"/>
                    <a:gd name="connsiteY26" fmla="*/ 1022350 h 1762125"/>
                    <a:gd name="connsiteX27" fmla="*/ 454025 w 1442801"/>
                    <a:gd name="connsiteY27" fmla="*/ 946150 h 1762125"/>
                    <a:gd name="connsiteX28" fmla="*/ 482600 w 1442801"/>
                    <a:gd name="connsiteY28" fmla="*/ 682625 h 1762125"/>
                    <a:gd name="connsiteX29" fmla="*/ 555625 w 1442801"/>
                    <a:gd name="connsiteY29" fmla="*/ 476250 h 1762125"/>
                    <a:gd name="connsiteX30" fmla="*/ 558800 w 1442801"/>
                    <a:gd name="connsiteY30" fmla="*/ 355600 h 1762125"/>
                    <a:gd name="connsiteX31" fmla="*/ 374650 w 1442801"/>
                    <a:gd name="connsiteY31" fmla="*/ 209550 h 1762125"/>
                    <a:gd name="connsiteX32" fmla="*/ 384175 w 1442801"/>
                    <a:gd name="connsiteY32" fmla="*/ 358775 h 1762125"/>
                    <a:gd name="connsiteX33" fmla="*/ 320675 w 1442801"/>
                    <a:gd name="connsiteY33" fmla="*/ 565150 h 1762125"/>
                    <a:gd name="connsiteX34" fmla="*/ 311150 w 1442801"/>
                    <a:gd name="connsiteY34" fmla="*/ 850900 h 1762125"/>
                    <a:gd name="connsiteX35" fmla="*/ 241300 w 1442801"/>
                    <a:gd name="connsiteY35" fmla="*/ 793750 h 1762125"/>
                    <a:gd name="connsiteX36" fmla="*/ 254000 w 1442801"/>
                    <a:gd name="connsiteY36" fmla="*/ 523875 h 1762125"/>
                    <a:gd name="connsiteX37" fmla="*/ 314325 w 1442801"/>
                    <a:gd name="connsiteY37" fmla="*/ 295275 h 1762125"/>
                    <a:gd name="connsiteX38" fmla="*/ 311150 w 1442801"/>
                    <a:gd name="connsiteY38" fmla="*/ 171450 h 1762125"/>
                    <a:gd name="connsiteX39" fmla="*/ 95250 w 1442801"/>
                    <a:gd name="connsiteY39" fmla="*/ 0 h 1762125"/>
                    <a:gd name="connsiteX40" fmla="*/ 117475 w 1442801"/>
                    <a:gd name="connsiteY40" fmla="*/ 187325 h 1762125"/>
                    <a:gd name="connsiteX41" fmla="*/ 63500 w 1442801"/>
                    <a:gd name="connsiteY41" fmla="*/ 438150 h 1762125"/>
                    <a:gd name="connsiteX42" fmla="*/ 79375 w 1442801"/>
                    <a:gd name="connsiteY42" fmla="*/ 704850 h 1762125"/>
                    <a:gd name="connsiteX43" fmla="*/ 0 w 1442801"/>
                    <a:gd name="connsiteY43" fmla="*/ 644525 h 1762125"/>
                    <a:gd name="connsiteX44" fmla="*/ 3175 w 1442801"/>
                    <a:gd name="connsiteY44" fmla="*/ 733425 h 1762125"/>
                    <a:gd name="connsiteX0" fmla="*/ 3175 w 1442801"/>
                    <a:gd name="connsiteY0" fmla="*/ 733425 h 1762125"/>
                    <a:gd name="connsiteX1" fmla="*/ 1425575 w 1442801"/>
                    <a:gd name="connsiteY1" fmla="*/ 1762125 h 1762125"/>
                    <a:gd name="connsiteX2" fmla="*/ 1428750 w 1442801"/>
                    <a:gd name="connsiteY2" fmla="*/ 1644650 h 1762125"/>
                    <a:gd name="connsiteX3" fmla="*/ 1365250 w 1442801"/>
                    <a:gd name="connsiteY3" fmla="*/ 1593850 h 1762125"/>
                    <a:gd name="connsiteX4" fmla="*/ 1387475 w 1442801"/>
                    <a:gd name="connsiteY4" fmla="*/ 1279525 h 1762125"/>
                    <a:gd name="connsiteX5" fmla="*/ 1440979 w 1442801"/>
                    <a:gd name="connsiteY5" fmla="*/ 1116263 h 1762125"/>
                    <a:gd name="connsiteX6" fmla="*/ 1442801 w 1442801"/>
                    <a:gd name="connsiteY6" fmla="*/ 1016919 h 1762125"/>
                    <a:gd name="connsiteX7" fmla="*/ 1212018 w 1442801"/>
                    <a:gd name="connsiteY7" fmla="*/ 833187 h 1762125"/>
                    <a:gd name="connsiteX8" fmla="*/ 1212850 w 1442801"/>
                    <a:gd name="connsiteY8" fmla="*/ 958850 h 1762125"/>
                    <a:gd name="connsiteX9" fmla="*/ 1165225 w 1442801"/>
                    <a:gd name="connsiteY9" fmla="*/ 1130300 h 1762125"/>
                    <a:gd name="connsiteX10" fmla="*/ 1133475 w 1442801"/>
                    <a:gd name="connsiteY10" fmla="*/ 1431925 h 1762125"/>
                    <a:gd name="connsiteX11" fmla="*/ 1038225 w 1442801"/>
                    <a:gd name="connsiteY11" fmla="*/ 1374775 h 1762125"/>
                    <a:gd name="connsiteX12" fmla="*/ 1073150 w 1442801"/>
                    <a:gd name="connsiteY12" fmla="*/ 1079500 h 1762125"/>
                    <a:gd name="connsiteX13" fmla="*/ 1123950 w 1442801"/>
                    <a:gd name="connsiteY13" fmla="*/ 876300 h 1762125"/>
                    <a:gd name="connsiteX14" fmla="*/ 1130300 w 1442801"/>
                    <a:gd name="connsiteY14" fmla="*/ 781050 h 1762125"/>
                    <a:gd name="connsiteX15" fmla="*/ 920750 w 1442801"/>
                    <a:gd name="connsiteY15" fmla="*/ 615950 h 1762125"/>
                    <a:gd name="connsiteX16" fmla="*/ 930275 w 1442801"/>
                    <a:gd name="connsiteY16" fmla="*/ 739775 h 1762125"/>
                    <a:gd name="connsiteX17" fmla="*/ 863600 w 1442801"/>
                    <a:gd name="connsiteY17" fmla="*/ 949325 h 1762125"/>
                    <a:gd name="connsiteX18" fmla="*/ 841375 w 1442801"/>
                    <a:gd name="connsiteY18" fmla="*/ 1235075 h 1762125"/>
                    <a:gd name="connsiteX19" fmla="*/ 758825 w 1442801"/>
                    <a:gd name="connsiteY19" fmla="*/ 1171575 h 1762125"/>
                    <a:gd name="connsiteX20" fmla="*/ 787400 w 1442801"/>
                    <a:gd name="connsiteY20" fmla="*/ 850900 h 1762125"/>
                    <a:gd name="connsiteX21" fmla="*/ 844550 w 1442801"/>
                    <a:gd name="connsiteY21" fmla="*/ 654050 h 1762125"/>
                    <a:gd name="connsiteX22" fmla="*/ 841375 w 1442801"/>
                    <a:gd name="connsiteY22" fmla="*/ 561975 h 1762125"/>
                    <a:gd name="connsiteX23" fmla="*/ 644525 w 1442801"/>
                    <a:gd name="connsiteY23" fmla="*/ 409575 h 1762125"/>
                    <a:gd name="connsiteX24" fmla="*/ 641350 w 1442801"/>
                    <a:gd name="connsiteY24" fmla="*/ 517525 h 1762125"/>
                    <a:gd name="connsiteX25" fmla="*/ 571500 w 1442801"/>
                    <a:gd name="connsiteY25" fmla="*/ 752475 h 1762125"/>
                    <a:gd name="connsiteX26" fmla="*/ 546100 w 1442801"/>
                    <a:gd name="connsiteY26" fmla="*/ 1022350 h 1762125"/>
                    <a:gd name="connsiteX27" fmla="*/ 454025 w 1442801"/>
                    <a:gd name="connsiteY27" fmla="*/ 946150 h 1762125"/>
                    <a:gd name="connsiteX28" fmla="*/ 482600 w 1442801"/>
                    <a:gd name="connsiteY28" fmla="*/ 682625 h 1762125"/>
                    <a:gd name="connsiteX29" fmla="*/ 555625 w 1442801"/>
                    <a:gd name="connsiteY29" fmla="*/ 476250 h 1762125"/>
                    <a:gd name="connsiteX30" fmla="*/ 558800 w 1442801"/>
                    <a:gd name="connsiteY30" fmla="*/ 355600 h 1762125"/>
                    <a:gd name="connsiteX31" fmla="*/ 374650 w 1442801"/>
                    <a:gd name="connsiteY31" fmla="*/ 209550 h 1762125"/>
                    <a:gd name="connsiteX32" fmla="*/ 384175 w 1442801"/>
                    <a:gd name="connsiteY32" fmla="*/ 358775 h 1762125"/>
                    <a:gd name="connsiteX33" fmla="*/ 320675 w 1442801"/>
                    <a:gd name="connsiteY33" fmla="*/ 565150 h 1762125"/>
                    <a:gd name="connsiteX34" fmla="*/ 311150 w 1442801"/>
                    <a:gd name="connsiteY34" fmla="*/ 850900 h 1762125"/>
                    <a:gd name="connsiteX35" fmla="*/ 241300 w 1442801"/>
                    <a:gd name="connsiteY35" fmla="*/ 793750 h 1762125"/>
                    <a:gd name="connsiteX36" fmla="*/ 254000 w 1442801"/>
                    <a:gd name="connsiteY36" fmla="*/ 523875 h 1762125"/>
                    <a:gd name="connsiteX37" fmla="*/ 314325 w 1442801"/>
                    <a:gd name="connsiteY37" fmla="*/ 295275 h 1762125"/>
                    <a:gd name="connsiteX38" fmla="*/ 311150 w 1442801"/>
                    <a:gd name="connsiteY38" fmla="*/ 171450 h 1762125"/>
                    <a:gd name="connsiteX39" fmla="*/ 95250 w 1442801"/>
                    <a:gd name="connsiteY39" fmla="*/ 0 h 1762125"/>
                    <a:gd name="connsiteX40" fmla="*/ 117475 w 1442801"/>
                    <a:gd name="connsiteY40" fmla="*/ 187325 h 1762125"/>
                    <a:gd name="connsiteX41" fmla="*/ 63500 w 1442801"/>
                    <a:gd name="connsiteY41" fmla="*/ 438150 h 1762125"/>
                    <a:gd name="connsiteX42" fmla="*/ 79375 w 1442801"/>
                    <a:gd name="connsiteY42" fmla="*/ 704850 h 1762125"/>
                    <a:gd name="connsiteX43" fmla="*/ 0 w 1442801"/>
                    <a:gd name="connsiteY43" fmla="*/ 644525 h 1762125"/>
                    <a:gd name="connsiteX44" fmla="*/ 3175 w 1442801"/>
                    <a:gd name="connsiteY44" fmla="*/ 733425 h 1762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42801" h="1762125">
                      <a:moveTo>
                        <a:pt x="3175" y="733425"/>
                      </a:moveTo>
                      <a:lnTo>
                        <a:pt x="1425575" y="1762125"/>
                      </a:lnTo>
                      <a:cubicBezTo>
                        <a:pt x="1426633" y="1722967"/>
                        <a:pt x="1427692" y="1683808"/>
                        <a:pt x="1428750" y="1644650"/>
                      </a:cubicBezTo>
                      <a:lnTo>
                        <a:pt x="1365250" y="1593850"/>
                      </a:lnTo>
                      <a:lnTo>
                        <a:pt x="1387475" y="1279525"/>
                      </a:lnTo>
                      <a:lnTo>
                        <a:pt x="1440979" y="1116263"/>
                      </a:lnTo>
                      <a:cubicBezTo>
                        <a:pt x="1443253" y="1085906"/>
                        <a:pt x="1435530" y="1066576"/>
                        <a:pt x="1442801" y="1016919"/>
                      </a:cubicBezTo>
                      <a:cubicBezTo>
                        <a:pt x="1364484" y="957207"/>
                        <a:pt x="1290335" y="898413"/>
                        <a:pt x="1212018" y="833187"/>
                      </a:cubicBezTo>
                      <a:cubicBezTo>
                        <a:pt x="1213076" y="872345"/>
                        <a:pt x="1211792" y="919692"/>
                        <a:pt x="1212850" y="958850"/>
                      </a:cubicBezTo>
                      <a:lnTo>
                        <a:pt x="1165225" y="1130300"/>
                      </a:lnTo>
                      <a:lnTo>
                        <a:pt x="1133475" y="1431925"/>
                      </a:lnTo>
                      <a:lnTo>
                        <a:pt x="1038225" y="1374775"/>
                      </a:lnTo>
                      <a:lnTo>
                        <a:pt x="1073150" y="1079500"/>
                      </a:lnTo>
                      <a:lnTo>
                        <a:pt x="1123950" y="876300"/>
                      </a:lnTo>
                      <a:lnTo>
                        <a:pt x="1130300" y="781050"/>
                      </a:lnTo>
                      <a:lnTo>
                        <a:pt x="920750" y="615950"/>
                      </a:lnTo>
                      <a:cubicBezTo>
                        <a:pt x="921808" y="666750"/>
                        <a:pt x="929217" y="688975"/>
                        <a:pt x="930275" y="739775"/>
                      </a:cubicBezTo>
                      <a:lnTo>
                        <a:pt x="863600" y="949325"/>
                      </a:lnTo>
                      <a:lnTo>
                        <a:pt x="841375" y="1235075"/>
                      </a:lnTo>
                      <a:lnTo>
                        <a:pt x="758825" y="1171575"/>
                      </a:lnTo>
                      <a:lnTo>
                        <a:pt x="787400" y="850900"/>
                      </a:lnTo>
                      <a:lnTo>
                        <a:pt x="844550" y="654050"/>
                      </a:lnTo>
                      <a:lnTo>
                        <a:pt x="841375" y="561975"/>
                      </a:lnTo>
                      <a:lnTo>
                        <a:pt x="644525" y="409575"/>
                      </a:lnTo>
                      <a:cubicBezTo>
                        <a:pt x="643467" y="445558"/>
                        <a:pt x="642408" y="481542"/>
                        <a:pt x="641350" y="517525"/>
                      </a:cubicBezTo>
                      <a:lnTo>
                        <a:pt x="571500" y="752475"/>
                      </a:lnTo>
                      <a:lnTo>
                        <a:pt x="546100" y="1022350"/>
                      </a:lnTo>
                      <a:lnTo>
                        <a:pt x="454025" y="946150"/>
                      </a:lnTo>
                      <a:lnTo>
                        <a:pt x="482600" y="682625"/>
                      </a:lnTo>
                      <a:lnTo>
                        <a:pt x="555625" y="476250"/>
                      </a:lnTo>
                      <a:cubicBezTo>
                        <a:pt x="556683" y="436033"/>
                        <a:pt x="557742" y="395817"/>
                        <a:pt x="558800" y="355600"/>
                      </a:cubicBezTo>
                      <a:lnTo>
                        <a:pt x="374650" y="209550"/>
                      </a:lnTo>
                      <a:lnTo>
                        <a:pt x="384175" y="358775"/>
                      </a:lnTo>
                      <a:lnTo>
                        <a:pt x="320675" y="565150"/>
                      </a:lnTo>
                      <a:lnTo>
                        <a:pt x="311150" y="850900"/>
                      </a:lnTo>
                      <a:lnTo>
                        <a:pt x="241300" y="793750"/>
                      </a:lnTo>
                      <a:lnTo>
                        <a:pt x="254000" y="523875"/>
                      </a:lnTo>
                      <a:lnTo>
                        <a:pt x="314325" y="295275"/>
                      </a:lnTo>
                      <a:cubicBezTo>
                        <a:pt x="313267" y="254000"/>
                        <a:pt x="312208" y="212725"/>
                        <a:pt x="311150" y="171450"/>
                      </a:cubicBezTo>
                      <a:lnTo>
                        <a:pt x="95250" y="0"/>
                      </a:lnTo>
                      <a:lnTo>
                        <a:pt x="117475" y="187325"/>
                      </a:lnTo>
                      <a:lnTo>
                        <a:pt x="63500" y="438150"/>
                      </a:lnTo>
                      <a:lnTo>
                        <a:pt x="79375" y="704850"/>
                      </a:lnTo>
                      <a:lnTo>
                        <a:pt x="0" y="644525"/>
                      </a:lnTo>
                      <a:lnTo>
                        <a:pt x="3175" y="73342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" name="그룹 14"/>
              <p:cNvGrpSpPr/>
              <p:nvPr/>
            </p:nvGrpSpPr>
            <p:grpSpPr>
              <a:xfrm>
                <a:off x="7284131" y="4221087"/>
                <a:ext cx="1443135" cy="1610545"/>
                <a:chOff x="2889527" y="4001126"/>
                <a:chExt cx="1501441" cy="1822424"/>
              </a:xfrm>
              <a:solidFill>
                <a:srgbClr val="969696"/>
              </a:solidFill>
            </p:grpSpPr>
            <p:sp>
              <p:nvSpPr>
                <p:cNvPr id="20" name="자유형 19"/>
                <p:cNvSpPr/>
                <p:nvPr/>
              </p:nvSpPr>
              <p:spPr>
                <a:xfrm>
                  <a:off x="2953164" y="4001126"/>
                  <a:ext cx="1437804" cy="1765300"/>
                </a:xfrm>
                <a:custGeom>
                  <a:avLst/>
                  <a:gdLst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8325 w 1558925"/>
                    <a:gd name="connsiteY30" fmla="*/ 47942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5150 w 1558925"/>
                    <a:gd name="connsiteY30" fmla="*/ 44767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23850 w 1558925"/>
                    <a:gd name="connsiteY32" fmla="*/ 39052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23850 w 1558925"/>
                    <a:gd name="connsiteY32" fmla="*/ 39052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250825 w 1558925"/>
                    <a:gd name="connsiteY37" fmla="*/ 33972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23850 w 1558925"/>
                    <a:gd name="connsiteY32" fmla="*/ 39052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250825 w 1558925"/>
                    <a:gd name="connsiteY37" fmla="*/ 33972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50800 w 1558925"/>
                    <a:gd name="connsiteY40" fmla="*/ 21907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755775"/>
                    <a:gd name="connsiteX1" fmla="*/ 1422400 w 1558925"/>
                    <a:gd name="connsiteY1" fmla="*/ 1755775 h 1755775"/>
                    <a:gd name="connsiteX2" fmla="*/ 1558925 w 1558925"/>
                    <a:gd name="connsiteY2" fmla="*/ 1743075 h 1755775"/>
                    <a:gd name="connsiteX3" fmla="*/ 1365250 w 1558925"/>
                    <a:gd name="connsiteY3" fmla="*/ 1593850 h 1755775"/>
                    <a:gd name="connsiteX4" fmla="*/ 1387475 w 1558925"/>
                    <a:gd name="connsiteY4" fmla="*/ 1292225 h 1755775"/>
                    <a:gd name="connsiteX5" fmla="*/ 1377950 w 1558925"/>
                    <a:gd name="connsiteY5" fmla="*/ 1117600 h 1755775"/>
                    <a:gd name="connsiteX6" fmla="*/ 1447800 w 1558925"/>
                    <a:gd name="connsiteY6" fmla="*/ 981075 h 1755775"/>
                    <a:gd name="connsiteX7" fmla="*/ 1212850 w 1558925"/>
                    <a:gd name="connsiteY7" fmla="*/ 835025 h 1755775"/>
                    <a:gd name="connsiteX8" fmla="*/ 1149350 w 1558925"/>
                    <a:gd name="connsiteY8" fmla="*/ 996950 h 1755775"/>
                    <a:gd name="connsiteX9" fmla="*/ 1165225 w 1558925"/>
                    <a:gd name="connsiteY9" fmla="*/ 1130300 h 1755775"/>
                    <a:gd name="connsiteX10" fmla="*/ 1133475 w 1558925"/>
                    <a:gd name="connsiteY10" fmla="*/ 1431925 h 1755775"/>
                    <a:gd name="connsiteX11" fmla="*/ 1038225 w 1558925"/>
                    <a:gd name="connsiteY11" fmla="*/ 1374775 h 1755775"/>
                    <a:gd name="connsiteX12" fmla="*/ 1073150 w 1558925"/>
                    <a:gd name="connsiteY12" fmla="*/ 1079500 h 1755775"/>
                    <a:gd name="connsiteX13" fmla="*/ 1047750 w 1558925"/>
                    <a:gd name="connsiteY13" fmla="*/ 923925 h 1755775"/>
                    <a:gd name="connsiteX14" fmla="*/ 1130300 w 1558925"/>
                    <a:gd name="connsiteY14" fmla="*/ 781050 h 1755775"/>
                    <a:gd name="connsiteX15" fmla="*/ 920750 w 1558925"/>
                    <a:gd name="connsiteY15" fmla="*/ 615950 h 1755775"/>
                    <a:gd name="connsiteX16" fmla="*/ 863600 w 1558925"/>
                    <a:gd name="connsiteY16" fmla="*/ 771525 h 1755775"/>
                    <a:gd name="connsiteX17" fmla="*/ 863600 w 1558925"/>
                    <a:gd name="connsiteY17" fmla="*/ 949325 h 1755775"/>
                    <a:gd name="connsiteX18" fmla="*/ 841375 w 1558925"/>
                    <a:gd name="connsiteY18" fmla="*/ 1235075 h 1755775"/>
                    <a:gd name="connsiteX19" fmla="*/ 758825 w 1558925"/>
                    <a:gd name="connsiteY19" fmla="*/ 1171575 h 1755775"/>
                    <a:gd name="connsiteX20" fmla="*/ 787400 w 1558925"/>
                    <a:gd name="connsiteY20" fmla="*/ 850900 h 1755775"/>
                    <a:gd name="connsiteX21" fmla="*/ 768350 w 1558925"/>
                    <a:gd name="connsiteY21" fmla="*/ 692150 h 1755775"/>
                    <a:gd name="connsiteX22" fmla="*/ 841375 w 1558925"/>
                    <a:gd name="connsiteY22" fmla="*/ 561975 h 1755775"/>
                    <a:gd name="connsiteX23" fmla="*/ 644525 w 1558925"/>
                    <a:gd name="connsiteY23" fmla="*/ 409575 h 1755775"/>
                    <a:gd name="connsiteX24" fmla="*/ 561975 w 1558925"/>
                    <a:gd name="connsiteY24" fmla="*/ 565150 h 1755775"/>
                    <a:gd name="connsiteX25" fmla="*/ 571500 w 1558925"/>
                    <a:gd name="connsiteY25" fmla="*/ 752475 h 1755775"/>
                    <a:gd name="connsiteX26" fmla="*/ 546100 w 1558925"/>
                    <a:gd name="connsiteY26" fmla="*/ 1022350 h 1755775"/>
                    <a:gd name="connsiteX27" fmla="*/ 454025 w 1558925"/>
                    <a:gd name="connsiteY27" fmla="*/ 946150 h 1755775"/>
                    <a:gd name="connsiteX28" fmla="*/ 482600 w 1558925"/>
                    <a:gd name="connsiteY28" fmla="*/ 682625 h 1755775"/>
                    <a:gd name="connsiteX29" fmla="*/ 482600 w 1558925"/>
                    <a:gd name="connsiteY29" fmla="*/ 517525 h 1755775"/>
                    <a:gd name="connsiteX30" fmla="*/ 558800 w 1558925"/>
                    <a:gd name="connsiteY30" fmla="*/ 355600 h 1755775"/>
                    <a:gd name="connsiteX31" fmla="*/ 374650 w 1558925"/>
                    <a:gd name="connsiteY31" fmla="*/ 209550 h 1755775"/>
                    <a:gd name="connsiteX32" fmla="*/ 323850 w 1558925"/>
                    <a:gd name="connsiteY32" fmla="*/ 390525 h 1755775"/>
                    <a:gd name="connsiteX33" fmla="*/ 320675 w 1558925"/>
                    <a:gd name="connsiteY33" fmla="*/ 565150 h 1755775"/>
                    <a:gd name="connsiteX34" fmla="*/ 311150 w 1558925"/>
                    <a:gd name="connsiteY34" fmla="*/ 850900 h 1755775"/>
                    <a:gd name="connsiteX35" fmla="*/ 241300 w 1558925"/>
                    <a:gd name="connsiteY35" fmla="*/ 793750 h 1755775"/>
                    <a:gd name="connsiteX36" fmla="*/ 254000 w 1558925"/>
                    <a:gd name="connsiteY36" fmla="*/ 523875 h 1755775"/>
                    <a:gd name="connsiteX37" fmla="*/ 250825 w 1558925"/>
                    <a:gd name="connsiteY37" fmla="*/ 339725 h 1755775"/>
                    <a:gd name="connsiteX38" fmla="*/ 311150 w 1558925"/>
                    <a:gd name="connsiteY38" fmla="*/ 171450 h 1755775"/>
                    <a:gd name="connsiteX39" fmla="*/ 95250 w 1558925"/>
                    <a:gd name="connsiteY39" fmla="*/ 0 h 1755775"/>
                    <a:gd name="connsiteX40" fmla="*/ 50800 w 1558925"/>
                    <a:gd name="connsiteY40" fmla="*/ 219075 h 1755775"/>
                    <a:gd name="connsiteX41" fmla="*/ 63500 w 1558925"/>
                    <a:gd name="connsiteY41" fmla="*/ 438150 h 1755775"/>
                    <a:gd name="connsiteX42" fmla="*/ 79375 w 1558925"/>
                    <a:gd name="connsiteY42" fmla="*/ 704850 h 1755775"/>
                    <a:gd name="connsiteX43" fmla="*/ 0 w 1558925"/>
                    <a:gd name="connsiteY43" fmla="*/ 644525 h 1755775"/>
                    <a:gd name="connsiteX44" fmla="*/ 3175 w 1558925"/>
                    <a:gd name="connsiteY44" fmla="*/ 733425 h 1755775"/>
                    <a:gd name="connsiteX0" fmla="*/ 3175 w 1447800"/>
                    <a:gd name="connsiteY0" fmla="*/ 733425 h 1755775"/>
                    <a:gd name="connsiteX1" fmla="*/ 1422400 w 1447800"/>
                    <a:gd name="connsiteY1" fmla="*/ 1755775 h 1755775"/>
                    <a:gd name="connsiteX2" fmla="*/ 1428750 w 1447800"/>
                    <a:gd name="connsiteY2" fmla="*/ 1644650 h 1755775"/>
                    <a:gd name="connsiteX3" fmla="*/ 1365250 w 1447800"/>
                    <a:gd name="connsiteY3" fmla="*/ 1593850 h 1755775"/>
                    <a:gd name="connsiteX4" fmla="*/ 1387475 w 1447800"/>
                    <a:gd name="connsiteY4" fmla="*/ 1292225 h 1755775"/>
                    <a:gd name="connsiteX5" fmla="*/ 1377950 w 1447800"/>
                    <a:gd name="connsiteY5" fmla="*/ 1117600 h 1755775"/>
                    <a:gd name="connsiteX6" fmla="*/ 1447800 w 1447800"/>
                    <a:gd name="connsiteY6" fmla="*/ 981075 h 1755775"/>
                    <a:gd name="connsiteX7" fmla="*/ 1212850 w 1447800"/>
                    <a:gd name="connsiteY7" fmla="*/ 835025 h 1755775"/>
                    <a:gd name="connsiteX8" fmla="*/ 1149350 w 1447800"/>
                    <a:gd name="connsiteY8" fmla="*/ 996950 h 1755775"/>
                    <a:gd name="connsiteX9" fmla="*/ 1165225 w 1447800"/>
                    <a:gd name="connsiteY9" fmla="*/ 1130300 h 1755775"/>
                    <a:gd name="connsiteX10" fmla="*/ 1133475 w 1447800"/>
                    <a:gd name="connsiteY10" fmla="*/ 1431925 h 1755775"/>
                    <a:gd name="connsiteX11" fmla="*/ 1038225 w 1447800"/>
                    <a:gd name="connsiteY11" fmla="*/ 1374775 h 1755775"/>
                    <a:gd name="connsiteX12" fmla="*/ 1073150 w 1447800"/>
                    <a:gd name="connsiteY12" fmla="*/ 1079500 h 1755775"/>
                    <a:gd name="connsiteX13" fmla="*/ 1047750 w 1447800"/>
                    <a:gd name="connsiteY13" fmla="*/ 923925 h 1755775"/>
                    <a:gd name="connsiteX14" fmla="*/ 1130300 w 1447800"/>
                    <a:gd name="connsiteY14" fmla="*/ 781050 h 1755775"/>
                    <a:gd name="connsiteX15" fmla="*/ 920750 w 1447800"/>
                    <a:gd name="connsiteY15" fmla="*/ 615950 h 1755775"/>
                    <a:gd name="connsiteX16" fmla="*/ 863600 w 1447800"/>
                    <a:gd name="connsiteY16" fmla="*/ 771525 h 1755775"/>
                    <a:gd name="connsiteX17" fmla="*/ 863600 w 1447800"/>
                    <a:gd name="connsiteY17" fmla="*/ 949325 h 1755775"/>
                    <a:gd name="connsiteX18" fmla="*/ 841375 w 1447800"/>
                    <a:gd name="connsiteY18" fmla="*/ 1235075 h 1755775"/>
                    <a:gd name="connsiteX19" fmla="*/ 758825 w 1447800"/>
                    <a:gd name="connsiteY19" fmla="*/ 1171575 h 1755775"/>
                    <a:gd name="connsiteX20" fmla="*/ 787400 w 1447800"/>
                    <a:gd name="connsiteY20" fmla="*/ 850900 h 1755775"/>
                    <a:gd name="connsiteX21" fmla="*/ 768350 w 1447800"/>
                    <a:gd name="connsiteY21" fmla="*/ 692150 h 1755775"/>
                    <a:gd name="connsiteX22" fmla="*/ 841375 w 1447800"/>
                    <a:gd name="connsiteY22" fmla="*/ 561975 h 1755775"/>
                    <a:gd name="connsiteX23" fmla="*/ 644525 w 1447800"/>
                    <a:gd name="connsiteY23" fmla="*/ 409575 h 1755775"/>
                    <a:gd name="connsiteX24" fmla="*/ 561975 w 1447800"/>
                    <a:gd name="connsiteY24" fmla="*/ 565150 h 1755775"/>
                    <a:gd name="connsiteX25" fmla="*/ 571500 w 1447800"/>
                    <a:gd name="connsiteY25" fmla="*/ 752475 h 1755775"/>
                    <a:gd name="connsiteX26" fmla="*/ 546100 w 1447800"/>
                    <a:gd name="connsiteY26" fmla="*/ 1022350 h 1755775"/>
                    <a:gd name="connsiteX27" fmla="*/ 454025 w 1447800"/>
                    <a:gd name="connsiteY27" fmla="*/ 946150 h 1755775"/>
                    <a:gd name="connsiteX28" fmla="*/ 482600 w 1447800"/>
                    <a:gd name="connsiteY28" fmla="*/ 682625 h 1755775"/>
                    <a:gd name="connsiteX29" fmla="*/ 482600 w 1447800"/>
                    <a:gd name="connsiteY29" fmla="*/ 517525 h 1755775"/>
                    <a:gd name="connsiteX30" fmla="*/ 558800 w 1447800"/>
                    <a:gd name="connsiteY30" fmla="*/ 355600 h 1755775"/>
                    <a:gd name="connsiteX31" fmla="*/ 374650 w 1447800"/>
                    <a:gd name="connsiteY31" fmla="*/ 209550 h 1755775"/>
                    <a:gd name="connsiteX32" fmla="*/ 323850 w 1447800"/>
                    <a:gd name="connsiteY32" fmla="*/ 390525 h 1755775"/>
                    <a:gd name="connsiteX33" fmla="*/ 320675 w 1447800"/>
                    <a:gd name="connsiteY33" fmla="*/ 565150 h 1755775"/>
                    <a:gd name="connsiteX34" fmla="*/ 311150 w 1447800"/>
                    <a:gd name="connsiteY34" fmla="*/ 850900 h 1755775"/>
                    <a:gd name="connsiteX35" fmla="*/ 241300 w 1447800"/>
                    <a:gd name="connsiteY35" fmla="*/ 793750 h 1755775"/>
                    <a:gd name="connsiteX36" fmla="*/ 254000 w 1447800"/>
                    <a:gd name="connsiteY36" fmla="*/ 523875 h 1755775"/>
                    <a:gd name="connsiteX37" fmla="*/ 250825 w 1447800"/>
                    <a:gd name="connsiteY37" fmla="*/ 339725 h 1755775"/>
                    <a:gd name="connsiteX38" fmla="*/ 311150 w 1447800"/>
                    <a:gd name="connsiteY38" fmla="*/ 171450 h 1755775"/>
                    <a:gd name="connsiteX39" fmla="*/ 95250 w 1447800"/>
                    <a:gd name="connsiteY39" fmla="*/ 0 h 1755775"/>
                    <a:gd name="connsiteX40" fmla="*/ 50800 w 1447800"/>
                    <a:gd name="connsiteY40" fmla="*/ 219075 h 1755775"/>
                    <a:gd name="connsiteX41" fmla="*/ 63500 w 1447800"/>
                    <a:gd name="connsiteY41" fmla="*/ 438150 h 1755775"/>
                    <a:gd name="connsiteX42" fmla="*/ 79375 w 1447800"/>
                    <a:gd name="connsiteY42" fmla="*/ 704850 h 1755775"/>
                    <a:gd name="connsiteX43" fmla="*/ 0 w 1447800"/>
                    <a:gd name="connsiteY43" fmla="*/ 644525 h 1755775"/>
                    <a:gd name="connsiteX44" fmla="*/ 3175 w 1447800"/>
                    <a:gd name="connsiteY44" fmla="*/ 733425 h 1755775"/>
                    <a:gd name="connsiteX0" fmla="*/ 3175 w 1447800"/>
                    <a:gd name="connsiteY0" fmla="*/ 733425 h 1755775"/>
                    <a:gd name="connsiteX1" fmla="*/ 1431925 w 1447800"/>
                    <a:gd name="connsiteY1" fmla="*/ 1755775 h 1755775"/>
                    <a:gd name="connsiteX2" fmla="*/ 1428750 w 1447800"/>
                    <a:gd name="connsiteY2" fmla="*/ 1644650 h 1755775"/>
                    <a:gd name="connsiteX3" fmla="*/ 1365250 w 1447800"/>
                    <a:gd name="connsiteY3" fmla="*/ 1593850 h 1755775"/>
                    <a:gd name="connsiteX4" fmla="*/ 1387475 w 1447800"/>
                    <a:gd name="connsiteY4" fmla="*/ 1292225 h 1755775"/>
                    <a:gd name="connsiteX5" fmla="*/ 1377950 w 1447800"/>
                    <a:gd name="connsiteY5" fmla="*/ 1117600 h 1755775"/>
                    <a:gd name="connsiteX6" fmla="*/ 1447800 w 1447800"/>
                    <a:gd name="connsiteY6" fmla="*/ 981075 h 1755775"/>
                    <a:gd name="connsiteX7" fmla="*/ 1212850 w 1447800"/>
                    <a:gd name="connsiteY7" fmla="*/ 835025 h 1755775"/>
                    <a:gd name="connsiteX8" fmla="*/ 1149350 w 1447800"/>
                    <a:gd name="connsiteY8" fmla="*/ 996950 h 1755775"/>
                    <a:gd name="connsiteX9" fmla="*/ 1165225 w 1447800"/>
                    <a:gd name="connsiteY9" fmla="*/ 1130300 h 1755775"/>
                    <a:gd name="connsiteX10" fmla="*/ 1133475 w 1447800"/>
                    <a:gd name="connsiteY10" fmla="*/ 1431925 h 1755775"/>
                    <a:gd name="connsiteX11" fmla="*/ 1038225 w 1447800"/>
                    <a:gd name="connsiteY11" fmla="*/ 1374775 h 1755775"/>
                    <a:gd name="connsiteX12" fmla="*/ 1073150 w 1447800"/>
                    <a:gd name="connsiteY12" fmla="*/ 1079500 h 1755775"/>
                    <a:gd name="connsiteX13" fmla="*/ 1047750 w 1447800"/>
                    <a:gd name="connsiteY13" fmla="*/ 923925 h 1755775"/>
                    <a:gd name="connsiteX14" fmla="*/ 1130300 w 1447800"/>
                    <a:gd name="connsiteY14" fmla="*/ 781050 h 1755775"/>
                    <a:gd name="connsiteX15" fmla="*/ 920750 w 1447800"/>
                    <a:gd name="connsiteY15" fmla="*/ 615950 h 1755775"/>
                    <a:gd name="connsiteX16" fmla="*/ 863600 w 1447800"/>
                    <a:gd name="connsiteY16" fmla="*/ 771525 h 1755775"/>
                    <a:gd name="connsiteX17" fmla="*/ 863600 w 1447800"/>
                    <a:gd name="connsiteY17" fmla="*/ 949325 h 1755775"/>
                    <a:gd name="connsiteX18" fmla="*/ 841375 w 1447800"/>
                    <a:gd name="connsiteY18" fmla="*/ 1235075 h 1755775"/>
                    <a:gd name="connsiteX19" fmla="*/ 758825 w 1447800"/>
                    <a:gd name="connsiteY19" fmla="*/ 1171575 h 1755775"/>
                    <a:gd name="connsiteX20" fmla="*/ 787400 w 1447800"/>
                    <a:gd name="connsiteY20" fmla="*/ 850900 h 1755775"/>
                    <a:gd name="connsiteX21" fmla="*/ 768350 w 1447800"/>
                    <a:gd name="connsiteY21" fmla="*/ 692150 h 1755775"/>
                    <a:gd name="connsiteX22" fmla="*/ 841375 w 1447800"/>
                    <a:gd name="connsiteY22" fmla="*/ 561975 h 1755775"/>
                    <a:gd name="connsiteX23" fmla="*/ 644525 w 1447800"/>
                    <a:gd name="connsiteY23" fmla="*/ 409575 h 1755775"/>
                    <a:gd name="connsiteX24" fmla="*/ 561975 w 1447800"/>
                    <a:gd name="connsiteY24" fmla="*/ 565150 h 1755775"/>
                    <a:gd name="connsiteX25" fmla="*/ 571500 w 1447800"/>
                    <a:gd name="connsiteY25" fmla="*/ 752475 h 1755775"/>
                    <a:gd name="connsiteX26" fmla="*/ 546100 w 1447800"/>
                    <a:gd name="connsiteY26" fmla="*/ 1022350 h 1755775"/>
                    <a:gd name="connsiteX27" fmla="*/ 454025 w 1447800"/>
                    <a:gd name="connsiteY27" fmla="*/ 946150 h 1755775"/>
                    <a:gd name="connsiteX28" fmla="*/ 482600 w 1447800"/>
                    <a:gd name="connsiteY28" fmla="*/ 682625 h 1755775"/>
                    <a:gd name="connsiteX29" fmla="*/ 482600 w 1447800"/>
                    <a:gd name="connsiteY29" fmla="*/ 517525 h 1755775"/>
                    <a:gd name="connsiteX30" fmla="*/ 558800 w 1447800"/>
                    <a:gd name="connsiteY30" fmla="*/ 355600 h 1755775"/>
                    <a:gd name="connsiteX31" fmla="*/ 374650 w 1447800"/>
                    <a:gd name="connsiteY31" fmla="*/ 209550 h 1755775"/>
                    <a:gd name="connsiteX32" fmla="*/ 323850 w 1447800"/>
                    <a:gd name="connsiteY32" fmla="*/ 390525 h 1755775"/>
                    <a:gd name="connsiteX33" fmla="*/ 320675 w 1447800"/>
                    <a:gd name="connsiteY33" fmla="*/ 565150 h 1755775"/>
                    <a:gd name="connsiteX34" fmla="*/ 311150 w 1447800"/>
                    <a:gd name="connsiteY34" fmla="*/ 850900 h 1755775"/>
                    <a:gd name="connsiteX35" fmla="*/ 241300 w 1447800"/>
                    <a:gd name="connsiteY35" fmla="*/ 793750 h 1755775"/>
                    <a:gd name="connsiteX36" fmla="*/ 254000 w 1447800"/>
                    <a:gd name="connsiteY36" fmla="*/ 523875 h 1755775"/>
                    <a:gd name="connsiteX37" fmla="*/ 250825 w 1447800"/>
                    <a:gd name="connsiteY37" fmla="*/ 339725 h 1755775"/>
                    <a:gd name="connsiteX38" fmla="*/ 311150 w 1447800"/>
                    <a:gd name="connsiteY38" fmla="*/ 171450 h 1755775"/>
                    <a:gd name="connsiteX39" fmla="*/ 95250 w 1447800"/>
                    <a:gd name="connsiteY39" fmla="*/ 0 h 1755775"/>
                    <a:gd name="connsiteX40" fmla="*/ 50800 w 1447800"/>
                    <a:gd name="connsiteY40" fmla="*/ 219075 h 1755775"/>
                    <a:gd name="connsiteX41" fmla="*/ 63500 w 1447800"/>
                    <a:gd name="connsiteY41" fmla="*/ 438150 h 1755775"/>
                    <a:gd name="connsiteX42" fmla="*/ 79375 w 1447800"/>
                    <a:gd name="connsiteY42" fmla="*/ 704850 h 1755775"/>
                    <a:gd name="connsiteX43" fmla="*/ 0 w 1447800"/>
                    <a:gd name="connsiteY43" fmla="*/ 644525 h 1755775"/>
                    <a:gd name="connsiteX44" fmla="*/ 3175 w 1447800"/>
                    <a:gd name="connsiteY44" fmla="*/ 733425 h 1755775"/>
                    <a:gd name="connsiteX0" fmla="*/ 3175 w 1447800"/>
                    <a:gd name="connsiteY0" fmla="*/ 733425 h 1765300"/>
                    <a:gd name="connsiteX1" fmla="*/ 1428750 w 1447800"/>
                    <a:gd name="connsiteY1" fmla="*/ 1765300 h 1765300"/>
                    <a:gd name="connsiteX2" fmla="*/ 1428750 w 1447800"/>
                    <a:gd name="connsiteY2" fmla="*/ 1644650 h 1765300"/>
                    <a:gd name="connsiteX3" fmla="*/ 1365250 w 1447800"/>
                    <a:gd name="connsiteY3" fmla="*/ 1593850 h 1765300"/>
                    <a:gd name="connsiteX4" fmla="*/ 1387475 w 1447800"/>
                    <a:gd name="connsiteY4" fmla="*/ 1292225 h 1765300"/>
                    <a:gd name="connsiteX5" fmla="*/ 1377950 w 1447800"/>
                    <a:gd name="connsiteY5" fmla="*/ 1117600 h 1765300"/>
                    <a:gd name="connsiteX6" fmla="*/ 1447800 w 1447800"/>
                    <a:gd name="connsiteY6" fmla="*/ 981075 h 1765300"/>
                    <a:gd name="connsiteX7" fmla="*/ 1212850 w 1447800"/>
                    <a:gd name="connsiteY7" fmla="*/ 835025 h 1765300"/>
                    <a:gd name="connsiteX8" fmla="*/ 1149350 w 1447800"/>
                    <a:gd name="connsiteY8" fmla="*/ 996950 h 1765300"/>
                    <a:gd name="connsiteX9" fmla="*/ 1165225 w 1447800"/>
                    <a:gd name="connsiteY9" fmla="*/ 1130300 h 1765300"/>
                    <a:gd name="connsiteX10" fmla="*/ 1133475 w 1447800"/>
                    <a:gd name="connsiteY10" fmla="*/ 1431925 h 1765300"/>
                    <a:gd name="connsiteX11" fmla="*/ 1038225 w 1447800"/>
                    <a:gd name="connsiteY11" fmla="*/ 1374775 h 1765300"/>
                    <a:gd name="connsiteX12" fmla="*/ 1073150 w 1447800"/>
                    <a:gd name="connsiteY12" fmla="*/ 1079500 h 1765300"/>
                    <a:gd name="connsiteX13" fmla="*/ 1047750 w 1447800"/>
                    <a:gd name="connsiteY13" fmla="*/ 923925 h 1765300"/>
                    <a:gd name="connsiteX14" fmla="*/ 1130300 w 1447800"/>
                    <a:gd name="connsiteY14" fmla="*/ 781050 h 1765300"/>
                    <a:gd name="connsiteX15" fmla="*/ 920750 w 1447800"/>
                    <a:gd name="connsiteY15" fmla="*/ 615950 h 1765300"/>
                    <a:gd name="connsiteX16" fmla="*/ 863600 w 1447800"/>
                    <a:gd name="connsiteY16" fmla="*/ 771525 h 1765300"/>
                    <a:gd name="connsiteX17" fmla="*/ 863600 w 1447800"/>
                    <a:gd name="connsiteY17" fmla="*/ 949325 h 1765300"/>
                    <a:gd name="connsiteX18" fmla="*/ 841375 w 1447800"/>
                    <a:gd name="connsiteY18" fmla="*/ 1235075 h 1765300"/>
                    <a:gd name="connsiteX19" fmla="*/ 758825 w 1447800"/>
                    <a:gd name="connsiteY19" fmla="*/ 1171575 h 1765300"/>
                    <a:gd name="connsiteX20" fmla="*/ 787400 w 1447800"/>
                    <a:gd name="connsiteY20" fmla="*/ 850900 h 1765300"/>
                    <a:gd name="connsiteX21" fmla="*/ 768350 w 1447800"/>
                    <a:gd name="connsiteY21" fmla="*/ 692150 h 1765300"/>
                    <a:gd name="connsiteX22" fmla="*/ 841375 w 1447800"/>
                    <a:gd name="connsiteY22" fmla="*/ 561975 h 1765300"/>
                    <a:gd name="connsiteX23" fmla="*/ 644525 w 1447800"/>
                    <a:gd name="connsiteY23" fmla="*/ 409575 h 1765300"/>
                    <a:gd name="connsiteX24" fmla="*/ 561975 w 1447800"/>
                    <a:gd name="connsiteY24" fmla="*/ 565150 h 1765300"/>
                    <a:gd name="connsiteX25" fmla="*/ 571500 w 1447800"/>
                    <a:gd name="connsiteY25" fmla="*/ 752475 h 1765300"/>
                    <a:gd name="connsiteX26" fmla="*/ 546100 w 1447800"/>
                    <a:gd name="connsiteY26" fmla="*/ 1022350 h 1765300"/>
                    <a:gd name="connsiteX27" fmla="*/ 454025 w 1447800"/>
                    <a:gd name="connsiteY27" fmla="*/ 946150 h 1765300"/>
                    <a:gd name="connsiteX28" fmla="*/ 482600 w 1447800"/>
                    <a:gd name="connsiteY28" fmla="*/ 682625 h 1765300"/>
                    <a:gd name="connsiteX29" fmla="*/ 482600 w 1447800"/>
                    <a:gd name="connsiteY29" fmla="*/ 517525 h 1765300"/>
                    <a:gd name="connsiteX30" fmla="*/ 558800 w 1447800"/>
                    <a:gd name="connsiteY30" fmla="*/ 355600 h 1765300"/>
                    <a:gd name="connsiteX31" fmla="*/ 374650 w 1447800"/>
                    <a:gd name="connsiteY31" fmla="*/ 209550 h 1765300"/>
                    <a:gd name="connsiteX32" fmla="*/ 323850 w 1447800"/>
                    <a:gd name="connsiteY32" fmla="*/ 390525 h 1765300"/>
                    <a:gd name="connsiteX33" fmla="*/ 320675 w 1447800"/>
                    <a:gd name="connsiteY33" fmla="*/ 565150 h 1765300"/>
                    <a:gd name="connsiteX34" fmla="*/ 311150 w 1447800"/>
                    <a:gd name="connsiteY34" fmla="*/ 850900 h 1765300"/>
                    <a:gd name="connsiteX35" fmla="*/ 241300 w 1447800"/>
                    <a:gd name="connsiteY35" fmla="*/ 793750 h 1765300"/>
                    <a:gd name="connsiteX36" fmla="*/ 254000 w 1447800"/>
                    <a:gd name="connsiteY36" fmla="*/ 523875 h 1765300"/>
                    <a:gd name="connsiteX37" fmla="*/ 250825 w 1447800"/>
                    <a:gd name="connsiteY37" fmla="*/ 339725 h 1765300"/>
                    <a:gd name="connsiteX38" fmla="*/ 311150 w 1447800"/>
                    <a:gd name="connsiteY38" fmla="*/ 171450 h 1765300"/>
                    <a:gd name="connsiteX39" fmla="*/ 95250 w 1447800"/>
                    <a:gd name="connsiteY39" fmla="*/ 0 h 1765300"/>
                    <a:gd name="connsiteX40" fmla="*/ 50800 w 1447800"/>
                    <a:gd name="connsiteY40" fmla="*/ 219075 h 1765300"/>
                    <a:gd name="connsiteX41" fmla="*/ 63500 w 1447800"/>
                    <a:gd name="connsiteY41" fmla="*/ 438150 h 1765300"/>
                    <a:gd name="connsiteX42" fmla="*/ 79375 w 1447800"/>
                    <a:gd name="connsiteY42" fmla="*/ 704850 h 1765300"/>
                    <a:gd name="connsiteX43" fmla="*/ 0 w 1447800"/>
                    <a:gd name="connsiteY43" fmla="*/ 644525 h 1765300"/>
                    <a:gd name="connsiteX44" fmla="*/ 3175 w 1447800"/>
                    <a:gd name="connsiteY44" fmla="*/ 733425 h 1765300"/>
                    <a:gd name="connsiteX0" fmla="*/ 3175 w 1447800"/>
                    <a:gd name="connsiteY0" fmla="*/ 733425 h 1765300"/>
                    <a:gd name="connsiteX1" fmla="*/ 1428750 w 1447800"/>
                    <a:gd name="connsiteY1" fmla="*/ 1765300 h 1765300"/>
                    <a:gd name="connsiteX2" fmla="*/ 1435100 w 1447800"/>
                    <a:gd name="connsiteY2" fmla="*/ 1660525 h 1765300"/>
                    <a:gd name="connsiteX3" fmla="*/ 1365250 w 1447800"/>
                    <a:gd name="connsiteY3" fmla="*/ 1593850 h 1765300"/>
                    <a:gd name="connsiteX4" fmla="*/ 1387475 w 1447800"/>
                    <a:gd name="connsiteY4" fmla="*/ 1292225 h 1765300"/>
                    <a:gd name="connsiteX5" fmla="*/ 1377950 w 1447800"/>
                    <a:gd name="connsiteY5" fmla="*/ 1117600 h 1765300"/>
                    <a:gd name="connsiteX6" fmla="*/ 1447800 w 1447800"/>
                    <a:gd name="connsiteY6" fmla="*/ 981075 h 1765300"/>
                    <a:gd name="connsiteX7" fmla="*/ 1212850 w 1447800"/>
                    <a:gd name="connsiteY7" fmla="*/ 835025 h 1765300"/>
                    <a:gd name="connsiteX8" fmla="*/ 1149350 w 1447800"/>
                    <a:gd name="connsiteY8" fmla="*/ 996950 h 1765300"/>
                    <a:gd name="connsiteX9" fmla="*/ 1165225 w 1447800"/>
                    <a:gd name="connsiteY9" fmla="*/ 1130300 h 1765300"/>
                    <a:gd name="connsiteX10" fmla="*/ 1133475 w 1447800"/>
                    <a:gd name="connsiteY10" fmla="*/ 1431925 h 1765300"/>
                    <a:gd name="connsiteX11" fmla="*/ 1038225 w 1447800"/>
                    <a:gd name="connsiteY11" fmla="*/ 1374775 h 1765300"/>
                    <a:gd name="connsiteX12" fmla="*/ 1073150 w 1447800"/>
                    <a:gd name="connsiteY12" fmla="*/ 1079500 h 1765300"/>
                    <a:gd name="connsiteX13" fmla="*/ 1047750 w 1447800"/>
                    <a:gd name="connsiteY13" fmla="*/ 923925 h 1765300"/>
                    <a:gd name="connsiteX14" fmla="*/ 1130300 w 1447800"/>
                    <a:gd name="connsiteY14" fmla="*/ 781050 h 1765300"/>
                    <a:gd name="connsiteX15" fmla="*/ 920750 w 1447800"/>
                    <a:gd name="connsiteY15" fmla="*/ 615950 h 1765300"/>
                    <a:gd name="connsiteX16" fmla="*/ 863600 w 1447800"/>
                    <a:gd name="connsiteY16" fmla="*/ 771525 h 1765300"/>
                    <a:gd name="connsiteX17" fmla="*/ 863600 w 1447800"/>
                    <a:gd name="connsiteY17" fmla="*/ 949325 h 1765300"/>
                    <a:gd name="connsiteX18" fmla="*/ 841375 w 1447800"/>
                    <a:gd name="connsiteY18" fmla="*/ 1235075 h 1765300"/>
                    <a:gd name="connsiteX19" fmla="*/ 758825 w 1447800"/>
                    <a:gd name="connsiteY19" fmla="*/ 1171575 h 1765300"/>
                    <a:gd name="connsiteX20" fmla="*/ 787400 w 1447800"/>
                    <a:gd name="connsiteY20" fmla="*/ 850900 h 1765300"/>
                    <a:gd name="connsiteX21" fmla="*/ 768350 w 1447800"/>
                    <a:gd name="connsiteY21" fmla="*/ 692150 h 1765300"/>
                    <a:gd name="connsiteX22" fmla="*/ 841375 w 1447800"/>
                    <a:gd name="connsiteY22" fmla="*/ 561975 h 1765300"/>
                    <a:gd name="connsiteX23" fmla="*/ 644525 w 1447800"/>
                    <a:gd name="connsiteY23" fmla="*/ 409575 h 1765300"/>
                    <a:gd name="connsiteX24" fmla="*/ 561975 w 1447800"/>
                    <a:gd name="connsiteY24" fmla="*/ 565150 h 1765300"/>
                    <a:gd name="connsiteX25" fmla="*/ 571500 w 1447800"/>
                    <a:gd name="connsiteY25" fmla="*/ 752475 h 1765300"/>
                    <a:gd name="connsiteX26" fmla="*/ 546100 w 1447800"/>
                    <a:gd name="connsiteY26" fmla="*/ 1022350 h 1765300"/>
                    <a:gd name="connsiteX27" fmla="*/ 454025 w 1447800"/>
                    <a:gd name="connsiteY27" fmla="*/ 946150 h 1765300"/>
                    <a:gd name="connsiteX28" fmla="*/ 482600 w 1447800"/>
                    <a:gd name="connsiteY28" fmla="*/ 682625 h 1765300"/>
                    <a:gd name="connsiteX29" fmla="*/ 482600 w 1447800"/>
                    <a:gd name="connsiteY29" fmla="*/ 517525 h 1765300"/>
                    <a:gd name="connsiteX30" fmla="*/ 558800 w 1447800"/>
                    <a:gd name="connsiteY30" fmla="*/ 355600 h 1765300"/>
                    <a:gd name="connsiteX31" fmla="*/ 374650 w 1447800"/>
                    <a:gd name="connsiteY31" fmla="*/ 209550 h 1765300"/>
                    <a:gd name="connsiteX32" fmla="*/ 323850 w 1447800"/>
                    <a:gd name="connsiteY32" fmla="*/ 390525 h 1765300"/>
                    <a:gd name="connsiteX33" fmla="*/ 320675 w 1447800"/>
                    <a:gd name="connsiteY33" fmla="*/ 565150 h 1765300"/>
                    <a:gd name="connsiteX34" fmla="*/ 311150 w 1447800"/>
                    <a:gd name="connsiteY34" fmla="*/ 850900 h 1765300"/>
                    <a:gd name="connsiteX35" fmla="*/ 241300 w 1447800"/>
                    <a:gd name="connsiteY35" fmla="*/ 793750 h 1765300"/>
                    <a:gd name="connsiteX36" fmla="*/ 254000 w 1447800"/>
                    <a:gd name="connsiteY36" fmla="*/ 523875 h 1765300"/>
                    <a:gd name="connsiteX37" fmla="*/ 250825 w 1447800"/>
                    <a:gd name="connsiteY37" fmla="*/ 339725 h 1765300"/>
                    <a:gd name="connsiteX38" fmla="*/ 311150 w 1447800"/>
                    <a:gd name="connsiteY38" fmla="*/ 171450 h 1765300"/>
                    <a:gd name="connsiteX39" fmla="*/ 95250 w 1447800"/>
                    <a:gd name="connsiteY39" fmla="*/ 0 h 1765300"/>
                    <a:gd name="connsiteX40" fmla="*/ 50800 w 1447800"/>
                    <a:gd name="connsiteY40" fmla="*/ 219075 h 1765300"/>
                    <a:gd name="connsiteX41" fmla="*/ 63500 w 1447800"/>
                    <a:gd name="connsiteY41" fmla="*/ 438150 h 1765300"/>
                    <a:gd name="connsiteX42" fmla="*/ 79375 w 1447800"/>
                    <a:gd name="connsiteY42" fmla="*/ 704850 h 1765300"/>
                    <a:gd name="connsiteX43" fmla="*/ 0 w 1447800"/>
                    <a:gd name="connsiteY43" fmla="*/ 644525 h 1765300"/>
                    <a:gd name="connsiteX44" fmla="*/ 3175 w 1447800"/>
                    <a:gd name="connsiteY44" fmla="*/ 733425 h 1765300"/>
                    <a:gd name="connsiteX0" fmla="*/ 3175 w 1447800"/>
                    <a:gd name="connsiteY0" fmla="*/ 733425 h 1765300"/>
                    <a:gd name="connsiteX1" fmla="*/ 1428750 w 1447800"/>
                    <a:gd name="connsiteY1" fmla="*/ 1765300 h 1765300"/>
                    <a:gd name="connsiteX2" fmla="*/ 1428750 w 1447800"/>
                    <a:gd name="connsiteY2" fmla="*/ 1654175 h 1765300"/>
                    <a:gd name="connsiteX3" fmla="*/ 1365250 w 1447800"/>
                    <a:gd name="connsiteY3" fmla="*/ 1593850 h 1765300"/>
                    <a:gd name="connsiteX4" fmla="*/ 1387475 w 1447800"/>
                    <a:gd name="connsiteY4" fmla="*/ 1292225 h 1765300"/>
                    <a:gd name="connsiteX5" fmla="*/ 1377950 w 1447800"/>
                    <a:gd name="connsiteY5" fmla="*/ 1117600 h 1765300"/>
                    <a:gd name="connsiteX6" fmla="*/ 1447800 w 1447800"/>
                    <a:gd name="connsiteY6" fmla="*/ 981075 h 1765300"/>
                    <a:gd name="connsiteX7" fmla="*/ 1212850 w 1447800"/>
                    <a:gd name="connsiteY7" fmla="*/ 835025 h 1765300"/>
                    <a:gd name="connsiteX8" fmla="*/ 1149350 w 1447800"/>
                    <a:gd name="connsiteY8" fmla="*/ 996950 h 1765300"/>
                    <a:gd name="connsiteX9" fmla="*/ 1165225 w 1447800"/>
                    <a:gd name="connsiteY9" fmla="*/ 1130300 h 1765300"/>
                    <a:gd name="connsiteX10" fmla="*/ 1133475 w 1447800"/>
                    <a:gd name="connsiteY10" fmla="*/ 1431925 h 1765300"/>
                    <a:gd name="connsiteX11" fmla="*/ 1038225 w 1447800"/>
                    <a:gd name="connsiteY11" fmla="*/ 1374775 h 1765300"/>
                    <a:gd name="connsiteX12" fmla="*/ 1073150 w 1447800"/>
                    <a:gd name="connsiteY12" fmla="*/ 1079500 h 1765300"/>
                    <a:gd name="connsiteX13" fmla="*/ 1047750 w 1447800"/>
                    <a:gd name="connsiteY13" fmla="*/ 923925 h 1765300"/>
                    <a:gd name="connsiteX14" fmla="*/ 1130300 w 1447800"/>
                    <a:gd name="connsiteY14" fmla="*/ 781050 h 1765300"/>
                    <a:gd name="connsiteX15" fmla="*/ 920750 w 1447800"/>
                    <a:gd name="connsiteY15" fmla="*/ 615950 h 1765300"/>
                    <a:gd name="connsiteX16" fmla="*/ 863600 w 1447800"/>
                    <a:gd name="connsiteY16" fmla="*/ 771525 h 1765300"/>
                    <a:gd name="connsiteX17" fmla="*/ 863600 w 1447800"/>
                    <a:gd name="connsiteY17" fmla="*/ 949325 h 1765300"/>
                    <a:gd name="connsiteX18" fmla="*/ 841375 w 1447800"/>
                    <a:gd name="connsiteY18" fmla="*/ 1235075 h 1765300"/>
                    <a:gd name="connsiteX19" fmla="*/ 758825 w 1447800"/>
                    <a:gd name="connsiteY19" fmla="*/ 1171575 h 1765300"/>
                    <a:gd name="connsiteX20" fmla="*/ 787400 w 1447800"/>
                    <a:gd name="connsiteY20" fmla="*/ 850900 h 1765300"/>
                    <a:gd name="connsiteX21" fmla="*/ 768350 w 1447800"/>
                    <a:gd name="connsiteY21" fmla="*/ 692150 h 1765300"/>
                    <a:gd name="connsiteX22" fmla="*/ 841375 w 1447800"/>
                    <a:gd name="connsiteY22" fmla="*/ 561975 h 1765300"/>
                    <a:gd name="connsiteX23" fmla="*/ 644525 w 1447800"/>
                    <a:gd name="connsiteY23" fmla="*/ 409575 h 1765300"/>
                    <a:gd name="connsiteX24" fmla="*/ 561975 w 1447800"/>
                    <a:gd name="connsiteY24" fmla="*/ 565150 h 1765300"/>
                    <a:gd name="connsiteX25" fmla="*/ 571500 w 1447800"/>
                    <a:gd name="connsiteY25" fmla="*/ 752475 h 1765300"/>
                    <a:gd name="connsiteX26" fmla="*/ 546100 w 1447800"/>
                    <a:gd name="connsiteY26" fmla="*/ 1022350 h 1765300"/>
                    <a:gd name="connsiteX27" fmla="*/ 454025 w 1447800"/>
                    <a:gd name="connsiteY27" fmla="*/ 946150 h 1765300"/>
                    <a:gd name="connsiteX28" fmla="*/ 482600 w 1447800"/>
                    <a:gd name="connsiteY28" fmla="*/ 682625 h 1765300"/>
                    <a:gd name="connsiteX29" fmla="*/ 482600 w 1447800"/>
                    <a:gd name="connsiteY29" fmla="*/ 517525 h 1765300"/>
                    <a:gd name="connsiteX30" fmla="*/ 558800 w 1447800"/>
                    <a:gd name="connsiteY30" fmla="*/ 355600 h 1765300"/>
                    <a:gd name="connsiteX31" fmla="*/ 374650 w 1447800"/>
                    <a:gd name="connsiteY31" fmla="*/ 209550 h 1765300"/>
                    <a:gd name="connsiteX32" fmla="*/ 323850 w 1447800"/>
                    <a:gd name="connsiteY32" fmla="*/ 390525 h 1765300"/>
                    <a:gd name="connsiteX33" fmla="*/ 320675 w 1447800"/>
                    <a:gd name="connsiteY33" fmla="*/ 565150 h 1765300"/>
                    <a:gd name="connsiteX34" fmla="*/ 311150 w 1447800"/>
                    <a:gd name="connsiteY34" fmla="*/ 850900 h 1765300"/>
                    <a:gd name="connsiteX35" fmla="*/ 241300 w 1447800"/>
                    <a:gd name="connsiteY35" fmla="*/ 793750 h 1765300"/>
                    <a:gd name="connsiteX36" fmla="*/ 254000 w 1447800"/>
                    <a:gd name="connsiteY36" fmla="*/ 523875 h 1765300"/>
                    <a:gd name="connsiteX37" fmla="*/ 250825 w 1447800"/>
                    <a:gd name="connsiteY37" fmla="*/ 339725 h 1765300"/>
                    <a:gd name="connsiteX38" fmla="*/ 311150 w 1447800"/>
                    <a:gd name="connsiteY38" fmla="*/ 171450 h 1765300"/>
                    <a:gd name="connsiteX39" fmla="*/ 95250 w 1447800"/>
                    <a:gd name="connsiteY39" fmla="*/ 0 h 1765300"/>
                    <a:gd name="connsiteX40" fmla="*/ 50800 w 1447800"/>
                    <a:gd name="connsiteY40" fmla="*/ 219075 h 1765300"/>
                    <a:gd name="connsiteX41" fmla="*/ 63500 w 1447800"/>
                    <a:gd name="connsiteY41" fmla="*/ 438150 h 1765300"/>
                    <a:gd name="connsiteX42" fmla="*/ 79375 w 1447800"/>
                    <a:gd name="connsiteY42" fmla="*/ 704850 h 1765300"/>
                    <a:gd name="connsiteX43" fmla="*/ 0 w 1447800"/>
                    <a:gd name="connsiteY43" fmla="*/ 644525 h 1765300"/>
                    <a:gd name="connsiteX44" fmla="*/ 3175 w 1447800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17600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37804" h="1765300">
                      <a:moveTo>
                        <a:pt x="3175" y="733425"/>
                      </a:moveTo>
                      <a:lnTo>
                        <a:pt x="1428750" y="1765300"/>
                      </a:lnTo>
                      <a:cubicBezTo>
                        <a:pt x="1427692" y="1728258"/>
                        <a:pt x="1429808" y="1691217"/>
                        <a:pt x="1428750" y="1654175"/>
                      </a:cubicBezTo>
                      <a:lnTo>
                        <a:pt x="1365250" y="1593850"/>
                      </a:lnTo>
                      <a:lnTo>
                        <a:pt x="1387475" y="1292225"/>
                      </a:lnTo>
                      <a:lnTo>
                        <a:pt x="1377950" y="1180097"/>
                      </a:lnTo>
                      <a:cubicBezTo>
                        <a:pt x="1397901" y="1123560"/>
                        <a:pt x="1427850" y="1078050"/>
                        <a:pt x="1437804" y="1010485"/>
                      </a:cubicBezTo>
                      <a:cubicBezTo>
                        <a:pt x="1361986" y="953530"/>
                        <a:pt x="1291167" y="891979"/>
                        <a:pt x="1212850" y="835025"/>
                      </a:cubicBezTo>
                      <a:cubicBezTo>
                        <a:pt x="1203912" y="890726"/>
                        <a:pt x="1148292" y="957792"/>
                        <a:pt x="1149350" y="996950"/>
                      </a:cubicBezTo>
                      <a:lnTo>
                        <a:pt x="1165225" y="1130300"/>
                      </a:lnTo>
                      <a:lnTo>
                        <a:pt x="1133475" y="1431925"/>
                      </a:lnTo>
                      <a:lnTo>
                        <a:pt x="1038225" y="1374775"/>
                      </a:lnTo>
                      <a:lnTo>
                        <a:pt x="1073150" y="1079500"/>
                      </a:lnTo>
                      <a:lnTo>
                        <a:pt x="1047750" y="923925"/>
                      </a:lnTo>
                      <a:cubicBezTo>
                        <a:pt x="1075267" y="876300"/>
                        <a:pt x="1107781" y="850733"/>
                        <a:pt x="1130300" y="781050"/>
                      </a:cubicBezTo>
                      <a:lnTo>
                        <a:pt x="920750" y="615950"/>
                      </a:lnTo>
                      <a:cubicBezTo>
                        <a:pt x="921808" y="666750"/>
                        <a:pt x="862542" y="720725"/>
                        <a:pt x="863600" y="771525"/>
                      </a:cubicBezTo>
                      <a:lnTo>
                        <a:pt x="863600" y="949325"/>
                      </a:lnTo>
                      <a:lnTo>
                        <a:pt x="841375" y="1235075"/>
                      </a:lnTo>
                      <a:lnTo>
                        <a:pt x="758825" y="1171575"/>
                      </a:lnTo>
                      <a:lnTo>
                        <a:pt x="787400" y="850900"/>
                      </a:lnTo>
                      <a:lnTo>
                        <a:pt x="768350" y="692150"/>
                      </a:lnTo>
                      <a:lnTo>
                        <a:pt x="841375" y="561975"/>
                      </a:lnTo>
                      <a:lnTo>
                        <a:pt x="644525" y="409575"/>
                      </a:lnTo>
                      <a:cubicBezTo>
                        <a:pt x="643467" y="445558"/>
                        <a:pt x="563033" y="529167"/>
                        <a:pt x="561975" y="565150"/>
                      </a:cubicBezTo>
                      <a:lnTo>
                        <a:pt x="571500" y="752475"/>
                      </a:lnTo>
                      <a:lnTo>
                        <a:pt x="546100" y="1022350"/>
                      </a:lnTo>
                      <a:lnTo>
                        <a:pt x="454025" y="946150"/>
                      </a:lnTo>
                      <a:lnTo>
                        <a:pt x="482600" y="682625"/>
                      </a:lnTo>
                      <a:lnTo>
                        <a:pt x="482600" y="517525"/>
                      </a:lnTo>
                      <a:cubicBezTo>
                        <a:pt x="483658" y="477308"/>
                        <a:pt x="557742" y="395817"/>
                        <a:pt x="558800" y="355600"/>
                      </a:cubicBezTo>
                      <a:lnTo>
                        <a:pt x="374650" y="209550"/>
                      </a:lnTo>
                      <a:lnTo>
                        <a:pt x="323850" y="390525"/>
                      </a:lnTo>
                      <a:cubicBezTo>
                        <a:pt x="322792" y="448733"/>
                        <a:pt x="321733" y="506942"/>
                        <a:pt x="320675" y="565150"/>
                      </a:cubicBezTo>
                      <a:lnTo>
                        <a:pt x="311150" y="850900"/>
                      </a:lnTo>
                      <a:lnTo>
                        <a:pt x="241300" y="793750"/>
                      </a:lnTo>
                      <a:lnTo>
                        <a:pt x="254000" y="523875"/>
                      </a:lnTo>
                      <a:cubicBezTo>
                        <a:pt x="252942" y="462492"/>
                        <a:pt x="251883" y="401108"/>
                        <a:pt x="250825" y="339725"/>
                      </a:cubicBezTo>
                      <a:cubicBezTo>
                        <a:pt x="249767" y="298450"/>
                        <a:pt x="312208" y="212725"/>
                        <a:pt x="311150" y="171450"/>
                      </a:cubicBezTo>
                      <a:lnTo>
                        <a:pt x="95250" y="0"/>
                      </a:lnTo>
                      <a:lnTo>
                        <a:pt x="50800" y="219075"/>
                      </a:lnTo>
                      <a:lnTo>
                        <a:pt x="63500" y="438150"/>
                      </a:lnTo>
                      <a:lnTo>
                        <a:pt x="79375" y="704850"/>
                      </a:lnTo>
                      <a:lnTo>
                        <a:pt x="0" y="644525"/>
                      </a:lnTo>
                      <a:lnTo>
                        <a:pt x="3175" y="73342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자유형 20"/>
                <p:cNvSpPr/>
                <p:nvPr/>
              </p:nvSpPr>
              <p:spPr>
                <a:xfrm>
                  <a:off x="3967361" y="5462934"/>
                  <a:ext cx="409711" cy="359284"/>
                </a:xfrm>
                <a:custGeom>
                  <a:avLst/>
                  <a:gdLst>
                    <a:gd name="connsiteX0" fmla="*/ 346075 w 441325"/>
                    <a:gd name="connsiteY0" fmla="*/ 371475 h 371475"/>
                    <a:gd name="connsiteX1" fmla="*/ 441325 w 441325"/>
                    <a:gd name="connsiteY1" fmla="*/ 336550 h 371475"/>
                    <a:gd name="connsiteX2" fmla="*/ 0 w 441325"/>
                    <a:gd name="connsiteY2" fmla="*/ 0 h 371475"/>
                    <a:gd name="connsiteX0" fmla="*/ 381984 w 441325"/>
                    <a:gd name="connsiteY0" fmla="*/ 397844 h 397844"/>
                    <a:gd name="connsiteX1" fmla="*/ 441325 w 441325"/>
                    <a:gd name="connsiteY1" fmla="*/ 336550 h 397844"/>
                    <a:gd name="connsiteX2" fmla="*/ 0 w 441325"/>
                    <a:gd name="connsiteY2" fmla="*/ 0 h 397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1325" h="397844">
                      <a:moveTo>
                        <a:pt x="381984" y="397844"/>
                      </a:moveTo>
                      <a:lnTo>
                        <a:pt x="441325" y="33655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자유형 21"/>
                <p:cNvSpPr/>
                <p:nvPr/>
              </p:nvSpPr>
              <p:spPr>
                <a:xfrm>
                  <a:off x="2889527" y="4061425"/>
                  <a:ext cx="1442802" cy="1762125"/>
                </a:xfrm>
                <a:custGeom>
                  <a:avLst/>
                  <a:gdLst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8325 w 1558925"/>
                    <a:gd name="connsiteY30" fmla="*/ 47942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5150 w 1558925"/>
                    <a:gd name="connsiteY30" fmla="*/ 44767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743075"/>
                    <a:gd name="connsiteX1" fmla="*/ 1368425 w 1558925"/>
                    <a:gd name="connsiteY1" fmla="*/ 1724025 h 1743075"/>
                    <a:gd name="connsiteX2" fmla="*/ 1558925 w 1558925"/>
                    <a:gd name="connsiteY2" fmla="*/ 1743075 h 1743075"/>
                    <a:gd name="connsiteX3" fmla="*/ 1365250 w 1558925"/>
                    <a:gd name="connsiteY3" fmla="*/ 1593850 h 1743075"/>
                    <a:gd name="connsiteX4" fmla="*/ 1387475 w 1558925"/>
                    <a:gd name="connsiteY4" fmla="*/ 1279525 h 1743075"/>
                    <a:gd name="connsiteX5" fmla="*/ 1450975 w 1558925"/>
                    <a:gd name="connsiteY5" fmla="*/ 1079500 h 1743075"/>
                    <a:gd name="connsiteX6" fmla="*/ 1447800 w 1558925"/>
                    <a:gd name="connsiteY6" fmla="*/ 981075 h 1743075"/>
                    <a:gd name="connsiteX7" fmla="*/ 1212850 w 1558925"/>
                    <a:gd name="connsiteY7" fmla="*/ 835025 h 1743075"/>
                    <a:gd name="connsiteX8" fmla="*/ 1212850 w 1558925"/>
                    <a:gd name="connsiteY8" fmla="*/ 958850 h 1743075"/>
                    <a:gd name="connsiteX9" fmla="*/ 1165225 w 1558925"/>
                    <a:gd name="connsiteY9" fmla="*/ 1130300 h 1743075"/>
                    <a:gd name="connsiteX10" fmla="*/ 1133475 w 1558925"/>
                    <a:gd name="connsiteY10" fmla="*/ 1431925 h 1743075"/>
                    <a:gd name="connsiteX11" fmla="*/ 1038225 w 1558925"/>
                    <a:gd name="connsiteY11" fmla="*/ 1374775 h 1743075"/>
                    <a:gd name="connsiteX12" fmla="*/ 1073150 w 1558925"/>
                    <a:gd name="connsiteY12" fmla="*/ 1079500 h 1743075"/>
                    <a:gd name="connsiteX13" fmla="*/ 1123950 w 1558925"/>
                    <a:gd name="connsiteY13" fmla="*/ 876300 h 1743075"/>
                    <a:gd name="connsiteX14" fmla="*/ 1130300 w 1558925"/>
                    <a:gd name="connsiteY14" fmla="*/ 781050 h 1743075"/>
                    <a:gd name="connsiteX15" fmla="*/ 920750 w 1558925"/>
                    <a:gd name="connsiteY15" fmla="*/ 615950 h 1743075"/>
                    <a:gd name="connsiteX16" fmla="*/ 930275 w 1558925"/>
                    <a:gd name="connsiteY16" fmla="*/ 739775 h 1743075"/>
                    <a:gd name="connsiteX17" fmla="*/ 863600 w 1558925"/>
                    <a:gd name="connsiteY17" fmla="*/ 949325 h 1743075"/>
                    <a:gd name="connsiteX18" fmla="*/ 841375 w 1558925"/>
                    <a:gd name="connsiteY18" fmla="*/ 1235075 h 1743075"/>
                    <a:gd name="connsiteX19" fmla="*/ 758825 w 1558925"/>
                    <a:gd name="connsiteY19" fmla="*/ 1171575 h 1743075"/>
                    <a:gd name="connsiteX20" fmla="*/ 787400 w 1558925"/>
                    <a:gd name="connsiteY20" fmla="*/ 850900 h 1743075"/>
                    <a:gd name="connsiteX21" fmla="*/ 844550 w 1558925"/>
                    <a:gd name="connsiteY21" fmla="*/ 654050 h 1743075"/>
                    <a:gd name="connsiteX22" fmla="*/ 841375 w 1558925"/>
                    <a:gd name="connsiteY22" fmla="*/ 561975 h 1743075"/>
                    <a:gd name="connsiteX23" fmla="*/ 644525 w 1558925"/>
                    <a:gd name="connsiteY23" fmla="*/ 409575 h 1743075"/>
                    <a:gd name="connsiteX24" fmla="*/ 641350 w 1558925"/>
                    <a:gd name="connsiteY24" fmla="*/ 517525 h 1743075"/>
                    <a:gd name="connsiteX25" fmla="*/ 571500 w 1558925"/>
                    <a:gd name="connsiteY25" fmla="*/ 752475 h 1743075"/>
                    <a:gd name="connsiteX26" fmla="*/ 546100 w 1558925"/>
                    <a:gd name="connsiteY26" fmla="*/ 1022350 h 1743075"/>
                    <a:gd name="connsiteX27" fmla="*/ 454025 w 1558925"/>
                    <a:gd name="connsiteY27" fmla="*/ 946150 h 1743075"/>
                    <a:gd name="connsiteX28" fmla="*/ 482600 w 1558925"/>
                    <a:gd name="connsiteY28" fmla="*/ 682625 h 1743075"/>
                    <a:gd name="connsiteX29" fmla="*/ 555625 w 1558925"/>
                    <a:gd name="connsiteY29" fmla="*/ 476250 h 1743075"/>
                    <a:gd name="connsiteX30" fmla="*/ 558800 w 1558925"/>
                    <a:gd name="connsiteY30" fmla="*/ 355600 h 1743075"/>
                    <a:gd name="connsiteX31" fmla="*/ 374650 w 1558925"/>
                    <a:gd name="connsiteY31" fmla="*/ 209550 h 1743075"/>
                    <a:gd name="connsiteX32" fmla="*/ 384175 w 1558925"/>
                    <a:gd name="connsiteY32" fmla="*/ 358775 h 1743075"/>
                    <a:gd name="connsiteX33" fmla="*/ 320675 w 1558925"/>
                    <a:gd name="connsiteY33" fmla="*/ 565150 h 1743075"/>
                    <a:gd name="connsiteX34" fmla="*/ 311150 w 1558925"/>
                    <a:gd name="connsiteY34" fmla="*/ 850900 h 1743075"/>
                    <a:gd name="connsiteX35" fmla="*/ 241300 w 1558925"/>
                    <a:gd name="connsiteY35" fmla="*/ 793750 h 1743075"/>
                    <a:gd name="connsiteX36" fmla="*/ 254000 w 1558925"/>
                    <a:gd name="connsiteY36" fmla="*/ 523875 h 1743075"/>
                    <a:gd name="connsiteX37" fmla="*/ 314325 w 1558925"/>
                    <a:gd name="connsiteY37" fmla="*/ 295275 h 1743075"/>
                    <a:gd name="connsiteX38" fmla="*/ 311150 w 1558925"/>
                    <a:gd name="connsiteY38" fmla="*/ 171450 h 1743075"/>
                    <a:gd name="connsiteX39" fmla="*/ 95250 w 1558925"/>
                    <a:gd name="connsiteY39" fmla="*/ 0 h 1743075"/>
                    <a:gd name="connsiteX40" fmla="*/ 117475 w 1558925"/>
                    <a:gd name="connsiteY40" fmla="*/ 187325 h 1743075"/>
                    <a:gd name="connsiteX41" fmla="*/ 63500 w 1558925"/>
                    <a:gd name="connsiteY41" fmla="*/ 438150 h 1743075"/>
                    <a:gd name="connsiteX42" fmla="*/ 79375 w 1558925"/>
                    <a:gd name="connsiteY42" fmla="*/ 704850 h 1743075"/>
                    <a:gd name="connsiteX43" fmla="*/ 0 w 1558925"/>
                    <a:gd name="connsiteY43" fmla="*/ 644525 h 1743075"/>
                    <a:gd name="connsiteX44" fmla="*/ 3175 w 1558925"/>
                    <a:gd name="connsiteY44" fmla="*/ 733425 h 1743075"/>
                    <a:gd name="connsiteX0" fmla="*/ 3175 w 1450975"/>
                    <a:gd name="connsiteY0" fmla="*/ 733425 h 1724025"/>
                    <a:gd name="connsiteX1" fmla="*/ 1368425 w 1450975"/>
                    <a:gd name="connsiteY1" fmla="*/ 1724025 h 1724025"/>
                    <a:gd name="connsiteX2" fmla="*/ 1428750 w 1450975"/>
                    <a:gd name="connsiteY2" fmla="*/ 1644650 h 1724025"/>
                    <a:gd name="connsiteX3" fmla="*/ 1365250 w 1450975"/>
                    <a:gd name="connsiteY3" fmla="*/ 1593850 h 1724025"/>
                    <a:gd name="connsiteX4" fmla="*/ 1387475 w 1450975"/>
                    <a:gd name="connsiteY4" fmla="*/ 1279525 h 1724025"/>
                    <a:gd name="connsiteX5" fmla="*/ 1450975 w 1450975"/>
                    <a:gd name="connsiteY5" fmla="*/ 1079500 h 1724025"/>
                    <a:gd name="connsiteX6" fmla="*/ 1447800 w 1450975"/>
                    <a:gd name="connsiteY6" fmla="*/ 981075 h 1724025"/>
                    <a:gd name="connsiteX7" fmla="*/ 1212850 w 1450975"/>
                    <a:gd name="connsiteY7" fmla="*/ 835025 h 1724025"/>
                    <a:gd name="connsiteX8" fmla="*/ 1212850 w 1450975"/>
                    <a:gd name="connsiteY8" fmla="*/ 958850 h 1724025"/>
                    <a:gd name="connsiteX9" fmla="*/ 1165225 w 1450975"/>
                    <a:gd name="connsiteY9" fmla="*/ 1130300 h 1724025"/>
                    <a:gd name="connsiteX10" fmla="*/ 1133475 w 1450975"/>
                    <a:gd name="connsiteY10" fmla="*/ 1431925 h 1724025"/>
                    <a:gd name="connsiteX11" fmla="*/ 1038225 w 1450975"/>
                    <a:gd name="connsiteY11" fmla="*/ 1374775 h 1724025"/>
                    <a:gd name="connsiteX12" fmla="*/ 1073150 w 1450975"/>
                    <a:gd name="connsiteY12" fmla="*/ 1079500 h 1724025"/>
                    <a:gd name="connsiteX13" fmla="*/ 1123950 w 1450975"/>
                    <a:gd name="connsiteY13" fmla="*/ 876300 h 1724025"/>
                    <a:gd name="connsiteX14" fmla="*/ 1130300 w 1450975"/>
                    <a:gd name="connsiteY14" fmla="*/ 781050 h 1724025"/>
                    <a:gd name="connsiteX15" fmla="*/ 920750 w 1450975"/>
                    <a:gd name="connsiteY15" fmla="*/ 615950 h 1724025"/>
                    <a:gd name="connsiteX16" fmla="*/ 930275 w 1450975"/>
                    <a:gd name="connsiteY16" fmla="*/ 739775 h 1724025"/>
                    <a:gd name="connsiteX17" fmla="*/ 863600 w 1450975"/>
                    <a:gd name="connsiteY17" fmla="*/ 949325 h 1724025"/>
                    <a:gd name="connsiteX18" fmla="*/ 841375 w 1450975"/>
                    <a:gd name="connsiteY18" fmla="*/ 1235075 h 1724025"/>
                    <a:gd name="connsiteX19" fmla="*/ 758825 w 1450975"/>
                    <a:gd name="connsiteY19" fmla="*/ 1171575 h 1724025"/>
                    <a:gd name="connsiteX20" fmla="*/ 787400 w 1450975"/>
                    <a:gd name="connsiteY20" fmla="*/ 850900 h 1724025"/>
                    <a:gd name="connsiteX21" fmla="*/ 844550 w 1450975"/>
                    <a:gd name="connsiteY21" fmla="*/ 654050 h 1724025"/>
                    <a:gd name="connsiteX22" fmla="*/ 841375 w 1450975"/>
                    <a:gd name="connsiteY22" fmla="*/ 561975 h 1724025"/>
                    <a:gd name="connsiteX23" fmla="*/ 644525 w 1450975"/>
                    <a:gd name="connsiteY23" fmla="*/ 409575 h 1724025"/>
                    <a:gd name="connsiteX24" fmla="*/ 641350 w 1450975"/>
                    <a:gd name="connsiteY24" fmla="*/ 517525 h 1724025"/>
                    <a:gd name="connsiteX25" fmla="*/ 571500 w 1450975"/>
                    <a:gd name="connsiteY25" fmla="*/ 752475 h 1724025"/>
                    <a:gd name="connsiteX26" fmla="*/ 546100 w 1450975"/>
                    <a:gd name="connsiteY26" fmla="*/ 1022350 h 1724025"/>
                    <a:gd name="connsiteX27" fmla="*/ 454025 w 1450975"/>
                    <a:gd name="connsiteY27" fmla="*/ 946150 h 1724025"/>
                    <a:gd name="connsiteX28" fmla="*/ 482600 w 1450975"/>
                    <a:gd name="connsiteY28" fmla="*/ 682625 h 1724025"/>
                    <a:gd name="connsiteX29" fmla="*/ 555625 w 1450975"/>
                    <a:gd name="connsiteY29" fmla="*/ 476250 h 1724025"/>
                    <a:gd name="connsiteX30" fmla="*/ 558800 w 1450975"/>
                    <a:gd name="connsiteY30" fmla="*/ 355600 h 1724025"/>
                    <a:gd name="connsiteX31" fmla="*/ 374650 w 1450975"/>
                    <a:gd name="connsiteY31" fmla="*/ 209550 h 1724025"/>
                    <a:gd name="connsiteX32" fmla="*/ 384175 w 1450975"/>
                    <a:gd name="connsiteY32" fmla="*/ 358775 h 1724025"/>
                    <a:gd name="connsiteX33" fmla="*/ 320675 w 1450975"/>
                    <a:gd name="connsiteY33" fmla="*/ 565150 h 1724025"/>
                    <a:gd name="connsiteX34" fmla="*/ 311150 w 1450975"/>
                    <a:gd name="connsiteY34" fmla="*/ 850900 h 1724025"/>
                    <a:gd name="connsiteX35" fmla="*/ 241300 w 1450975"/>
                    <a:gd name="connsiteY35" fmla="*/ 793750 h 1724025"/>
                    <a:gd name="connsiteX36" fmla="*/ 254000 w 1450975"/>
                    <a:gd name="connsiteY36" fmla="*/ 523875 h 1724025"/>
                    <a:gd name="connsiteX37" fmla="*/ 314325 w 1450975"/>
                    <a:gd name="connsiteY37" fmla="*/ 295275 h 1724025"/>
                    <a:gd name="connsiteX38" fmla="*/ 311150 w 1450975"/>
                    <a:gd name="connsiteY38" fmla="*/ 171450 h 1724025"/>
                    <a:gd name="connsiteX39" fmla="*/ 95250 w 1450975"/>
                    <a:gd name="connsiteY39" fmla="*/ 0 h 1724025"/>
                    <a:gd name="connsiteX40" fmla="*/ 117475 w 1450975"/>
                    <a:gd name="connsiteY40" fmla="*/ 187325 h 1724025"/>
                    <a:gd name="connsiteX41" fmla="*/ 63500 w 1450975"/>
                    <a:gd name="connsiteY41" fmla="*/ 438150 h 1724025"/>
                    <a:gd name="connsiteX42" fmla="*/ 79375 w 1450975"/>
                    <a:gd name="connsiteY42" fmla="*/ 704850 h 1724025"/>
                    <a:gd name="connsiteX43" fmla="*/ 0 w 1450975"/>
                    <a:gd name="connsiteY43" fmla="*/ 644525 h 1724025"/>
                    <a:gd name="connsiteX44" fmla="*/ 3175 w 1450975"/>
                    <a:gd name="connsiteY44" fmla="*/ 733425 h 1724025"/>
                    <a:gd name="connsiteX0" fmla="*/ 3175 w 1450975"/>
                    <a:gd name="connsiteY0" fmla="*/ 733425 h 1762125"/>
                    <a:gd name="connsiteX1" fmla="*/ 1425575 w 1450975"/>
                    <a:gd name="connsiteY1" fmla="*/ 1762125 h 1762125"/>
                    <a:gd name="connsiteX2" fmla="*/ 1428750 w 1450975"/>
                    <a:gd name="connsiteY2" fmla="*/ 1644650 h 1762125"/>
                    <a:gd name="connsiteX3" fmla="*/ 1365250 w 1450975"/>
                    <a:gd name="connsiteY3" fmla="*/ 1593850 h 1762125"/>
                    <a:gd name="connsiteX4" fmla="*/ 1387475 w 1450975"/>
                    <a:gd name="connsiteY4" fmla="*/ 1279525 h 1762125"/>
                    <a:gd name="connsiteX5" fmla="*/ 1450975 w 1450975"/>
                    <a:gd name="connsiteY5" fmla="*/ 1079500 h 1762125"/>
                    <a:gd name="connsiteX6" fmla="*/ 1447800 w 1450975"/>
                    <a:gd name="connsiteY6" fmla="*/ 981075 h 1762125"/>
                    <a:gd name="connsiteX7" fmla="*/ 1212850 w 1450975"/>
                    <a:gd name="connsiteY7" fmla="*/ 835025 h 1762125"/>
                    <a:gd name="connsiteX8" fmla="*/ 1212850 w 1450975"/>
                    <a:gd name="connsiteY8" fmla="*/ 958850 h 1762125"/>
                    <a:gd name="connsiteX9" fmla="*/ 1165225 w 1450975"/>
                    <a:gd name="connsiteY9" fmla="*/ 1130300 h 1762125"/>
                    <a:gd name="connsiteX10" fmla="*/ 1133475 w 1450975"/>
                    <a:gd name="connsiteY10" fmla="*/ 1431925 h 1762125"/>
                    <a:gd name="connsiteX11" fmla="*/ 1038225 w 1450975"/>
                    <a:gd name="connsiteY11" fmla="*/ 1374775 h 1762125"/>
                    <a:gd name="connsiteX12" fmla="*/ 1073150 w 1450975"/>
                    <a:gd name="connsiteY12" fmla="*/ 1079500 h 1762125"/>
                    <a:gd name="connsiteX13" fmla="*/ 1123950 w 1450975"/>
                    <a:gd name="connsiteY13" fmla="*/ 876300 h 1762125"/>
                    <a:gd name="connsiteX14" fmla="*/ 1130300 w 1450975"/>
                    <a:gd name="connsiteY14" fmla="*/ 781050 h 1762125"/>
                    <a:gd name="connsiteX15" fmla="*/ 920750 w 1450975"/>
                    <a:gd name="connsiteY15" fmla="*/ 615950 h 1762125"/>
                    <a:gd name="connsiteX16" fmla="*/ 930275 w 1450975"/>
                    <a:gd name="connsiteY16" fmla="*/ 739775 h 1762125"/>
                    <a:gd name="connsiteX17" fmla="*/ 863600 w 1450975"/>
                    <a:gd name="connsiteY17" fmla="*/ 949325 h 1762125"/>
                    <a:gd name="connsiteX18" fmla="*/ 841375 w 1450975"/>
                    <a:gd name="connsiteY18" fmla="*/ 1235075 h 1762125"/>
                    <a:gd name="connsiteX19" fmla="*/ 758825 w 1450975"/>
                    <a:gd name="connsiteY19" fmla="*/ 1171575 h 1762125"/>
                    <a:gd name="connsiteX20" fmla="*/ 787400 w 1450975"/>
                    <a:gd name="connsiteY20" fmla="*/ 850900 h 1762125"/>
                    <a:gd name="connsiteX21" fmla="*/ 844550 w 1450975"/>
                    <a:gd name="connsiteY21" fmla="*/ 654050 h 1762125"/>
                    <a:gd name="connsiteX22" fmla="*/ 841375 w 1450975"/>
                    <a:gd name="connsiteY22" fmla="*/ 561975 h 1762125"/>
                    <a:gd name="connsiteX23" fmla="*/ 644525 w 1450975"/>
                    <a:gd name="connsiteY23" fmla="*/ 409575 h 1762125"/>
                    <a:gd name="connsiteX24" fmla="*/ 641350 w 1450975"/>
                    <a:gd name="connsiteY24" fmla="*/ 517525 h 1762125"/>
                    <a:gd name="connsiteX25" fmla="*/ 571500 w 1450975"/>
                    <a:gd name="connsiteY25" fmla="*/ 752475 h 1762125"/>
                    <a:gd name="connsiteX26" fmla="*/ 546100 w 1450975"/>
                    <a:gd name="connsiteY26" fmla="*/ 1022350 h 1762125"/>
                    <a:gd name="connsiteX27" fmla="*/ 454025 w 1450975"/>
                    <a:gd name="connsiteY27" fmla="*/ 946150 h 1762125"/>
                    <a:gd name="connsiteX28" fmla="*/ 482600 w 1450975"/>
                    <a:gd name="connsiteY28" fmla="*/ 682625 h 1762125"/>
                    <a:gd name="connsiteX29" fmla="*/ 555625 w 1450975"/>
                    <a:gd name="connsiteY29" fmla="*/ 476250 h 1762125"/>
                    <a:gd name="connsiteX30" fmla="*/ 558800 w 1450975"/>
                    <a:gd name="connsiteY30" fmla="*/ 355600 h 1762125"/>
                    <a:gd name="connsiteX31" fmla="*/ 374650 w 1450975"/>
                    <a:gd name="connsiteY31" fmla="*/ 209550 h 1762125"/>
                    <a:gd name="connsiteX32" fmla="*/ 384175 w 1450975"/>
                    <a:gd name="connsiteY32" fmla="*/ 358775 h 1762125"/>
                    <a:gd name="connsiteX33" fmla="*/ 320675 w 1450975"/>
                    <a:gd name="connsiteY33" fmla="*/ 565150 h 1762125"/>
                    <a:gd name="connsiteX34" fmla="*/ 311150 w 1450975"/>
                    <a:gd name="connsiteY34" fmla="*/ 850900 h 1762125"/>
                    <a:gd name="connsiteX35" fmla="*/ 241300 w 1450975"/>
                    <a:gd name="connsiteY35" fmla="*/ 793750 h 1762125"/>
                    <a:gd name="connsiteX36" fmla="*/ 254000 w 1450975"/>
                    <a:gd name="connsiteY36" fmla="*/ 523875 h 1762125"/>
                    <a:gd name="connsiteX37" fmla="*/ 314325 w 1450975"/>
                    <a:gd name="connsiteY37" fmla="*/ 295275 h 1762125"/>
                    <a:gd name="connsiteX38" fmla="*/ 311150 w 1450975"/>
                    <a:gd name="connsiteY38" fmla="*/ 171450 h 1762125"/>
                    <a:gd name="connsiteX39" fmla="*/ 95250 w 1450975"/>
                    <a:gd name="connsiteY39" fmla="*/ 0 h 1762125"/>
                    <a:gd name="connsiteX40" fmla="*/ 117475 w 1450975"/>
                    <a:gd name="connsiteY40" fmla="*/ 187325 h 1762125"/>
                    <a:gd name="connsiteX41" fmla="*/ 63500 w 1450975"/>
                    <a:gd name="connsiteY41" fmla="*/ 438150 h 1762125"/>
                    <a:gd name="connsiteX42" fmla="*/ 79375 w 1450975"/>
                    <a:gd name="connsiteY42" fmla="*/ 704850 h 1762125"/>
                    <a:gd name="connsiteX43" fmla="*/ 0 w 1450975"/>
                    <a:gd name="connsiteY43" fmla="*/ 644525 h 1762125"/>
                    <a:gd name="connsiteX44" fmla="*/ 3175 w 1450975"/>
                    <a:gd name="connsiteY44" fmla="*/ 733425 h 1762125"/>
                    <a:gd name="connsiteX0" fmla="*/ 3175 w 1450975"/>
                    <a:gd name="connsiteY0" fmla="*/ 733425 h 1762125"/>
                    <a:gd name="connsiteX1" fmla="*/ 1425575 w 1450975"/>
                    <a:gd name="connsiteY1" fmla="*/ 1762125 h 1762125"/>
                    <a:gd name="connsiteX2" fmla="*/ 1428750 w 1450975"/>
                    <a:gd name="connsiteY2" fmla="*/ 1644650 h 1762125"/>
                    <a:gd name="connsiteX3" fmla="*/ 1365250 w 1450975"/>
                    <a:gd name="connsiteY3" fmla="*/ 1593850 h 1762125"/>
                    <a:gd name="connsiteX4" fmla="*/ 1387475 w 1450975"/>
                    <a:gd name="connsiteY4" fmla="*/ 1279525 h 1762125"/>
                    <a:gd name="connsiteX5" fmla="*/ 1450975 w 1450975"/>
                    <a:gd name="connsiteY5" fmla="*/ 1079500 h 1762125"/>
                    <a:gd name="connsiteX6" fmla="*/ 1447800 w 1450975"/>
                    <a:gd name="connsiteY6" fmla="*/ 1025191 h 1762125"/>
                    <a:gd name="connsiteX7" fmla="*/ 1212850 w 1450975"/>
                    <a:gd name="connsiteY7" fmla="*/ 835025 h 1762125"/>
                    <a:gd name="connsiteX8" fmla="*/ 1212850 w 1450975"/>
                    <a:gd name="connsiteY8" fmla="*/ 958850 h 1762125"/>
                    <a:gd name="connsiteX9" fmla="*/ 1165225 w 1450975"/>
                    <a:gd name="connsiteY9" fmla="*/ 1130300 h 1762125"/>
                    <a:gd name="connsiteX10" fmla="*/ 1133475 w 1450975"/>
                    <a:gd name="connsiteY10" fmla="*/ 1431925 h 1762125"/>
                    <a:gd name="connsiteX11" fmla="*/ 1038225 w 1450975"/>
                    <a:gd name="connsiteY11" fmla="*/ 1374775 h 1762125"/>
                    <a:gd name="connsiteX12" fmla="*/ 1073150 w 1450975"/>
                    <a:gd name="connsiteY12" fmla="*/ 1079500 h 1762125"/>
                    <a:gd name="connsiteX13" fmla="*/ 1123950 w 1450975"/>
                    <a:gd name="connsiteY13" fmla="*/ 876300 h 1762125"/>
                    <a:gd name="connsiteX14" fmla="*/ 1130300 w 1450975"/>
                    <a:gd name="connsiteY14" fmla="*/ 781050 h 1762125"/>
                    <a:gd name="connsiteX15" fmla="*/ 920750 w 1450975"/>
                    <a:gd name="connsiteY15" fmla="*/ 615950 h 1762125"/>
                    <a:gd name="connsiteX16" fmla="*/ 930275 w 1450975"/>
                    <a:gd name="connsiteY16" fmla="*/ 739775 h 1762125"/>
                    <a:gd name="connsiteX17" fmla="*/ 863600 w 1450975"/>
                    <a:gd name="connsiteY17" fmla="*/ 949325 h 1762125"/>
                    <a:gd name="connsiteX18" fmla="*/ 841375 w 1450975"/>
                    <a:gd name="connsiteY18" fmla="*/ 1235075 h 1762125"/>
                    <a:gd name="connsiteX19" fmla="*/ 758825 w 1450975"/>
                    <a:gd name="connsiteY19" fmla="*/ 1171575 h 1762125"/>
                    <a:gd name="connsiteX20" fmla="*/ 787400 w 1450975"/>
                    <a:gd name="connsiteY20" fmla="*/ 850900 h 1762125"/>
                    <a:gd name="connsiteX21" fmla="*/ 844550 w 1450975"/>
                    <a:gd name="connsiteY21" fmla="*/ 654050 h 1762125"/>
                    <a:gd name="connsiteX22" fmla="*/ 841375 w 1450975"/>
                    <a:gd name="connsiteY22" fmla="*/ 561975 h 1762125"/>
                    <a:gd name="connsiteX23" fmla="*/ 644525 w 1450975"/>
                    <a:gd name="connsiteY23" fmla="*/ 409575 h 1762125"/>
                    <a:gd name="connsiteX24" fmla="*/ 641350 w 1450975"/>
                    <a:gd name="connsiteY24" fmla="*/ 517525 h 1762125"/>
                    <a:gd name="connsiteX25" fmla="*/ 571500 w 1450975"/>
                    <a:gd name="connsiteY25" fmla="*/ 752475 h 1762125"/>
                    <a:gd name="connsiteX26" fmla="*/ 546100 w 1450975"/>
                    <a:gd name="connsiteY26" fmla="*/ 1022350 h 1762125"/>
                    <a:gd name="connsiteX27" fmla="*/ 454025 w 1450975"/>
                    <a:gd name="connsiteY27" fmla="*/ 946150 h 1762125"/>
                    <a:gd name="connsiteX28" fmla="*/ 482600 w 1450975"/>
                    <a:gd name="connsiteY28" fmla="*/ 682625 h 1762125"/>
                    <a:gd name="connsiteX29" fmla="*/ 555625 w 1450975"/>
                    <a:gd name="connsiteY29" fmla="*/ 476250 h 1762125"/>
                    <a:gd name="connsiteX30" fmla="*/ 558800 w 1450975"/>
                    <a:gd name="connsiteY30" fmla="*/ 355600 h 1762125"/>
                    <a:gd name="connsiteX31" fmla="*/ 374650 w 1450975"/>
                    <a:gd name="connsiteY31" fmla="*/ 209550 h 1762125"/>
                    <a:gd name="connsiteX32" fmla="*/ 384175 w 1450975"/>
                    <a:gd name="connsiteY32" fmla="*/ 358775 h 1762125"/>
                    <a:gd name="connsiteX33" fmla="*/ 320675 w 1450975"/>
                    <a:gd name="connsiteY33" fmla="*/ 565150 h 1762125"/>
                    <a:gd name="connsiteX34" fmla="*/ 311150 w 1450975"/>
                    <a:gd name="connsiteY34" fmla="*/ 850900 h 1762125"/>
                    <a:gd name="connsiteX35" fmla="*/ 241300 w 1450975"/>
                    <a:gd name="connsiteY35" fmla="*/ 793750 h 1762125"/>
                    <a:gd name="connsiteX36" fmla="*/ 254000 w 1450975"/>
                    <a:gd name="connsiteY36" fmla="*/ 523875 h 1762125"/>
                    <a:gd name="connsiteX37" fmla="*/ 314325 w 1450975"/>
                    <a:gd name="connsiteY37" fmla="*/ 295275 h 1762125"/>
                    <a:gd name="connsiteX38" fmla="*/ 311150 w 1450975"/>
                    <a:gd name="connsiteY38" fmla="*/ 171450 h 1762125"/>
                    <a:gd name="connsiteX39" fmla="*/ 95250 w 1450975"/>
                    <a:gd name="connsiteY39" fmla="*/ 0 h 1762125"/>
                    <a:gd name="connsiteX40" fmla="*/ 117475 w 1450975"/>
                    <a:gd name="connsiteY40" fmla="*/ 187325 h 1762125"/>
                    <a:gd name="connsiteX41" fmla="*/ 63500 w 1450975"/>
                    <a:gd name="connsiteY41" fmla="*/ 438150 h 1762125"/>
                    <a:gd name="connsiteX42" fmla="*/ 79375 w 1450975"/>
                    <a:gd name="connsiteY42" fmla="*/ 704850 h 1762125"/>
                    <a:gd name="connsiteX43" fmla="*/ 0 w 1450975"/>
                    <a:gd name="connsiteY43" fmla="*/ 644525 h 1762125"/>
                    <a:gd name="connsiteX44" fmla="*/ 3175 w 1450975"/>
                    <a:gd name="connsiteY44" fmla="*/ 733425 h 1762125"/>
                    <a:gd name="connsiteX0" fmla="*/ 3175 w 1450975"/>
                    <a:gd name="connsiteY0" fmla="*/ 733425 h 1762125"/>
                    <a:gd name="connsiteX1" fmla="*/ 1425575 w 1450975"/>
                    <a:gd name="connsiteY1" fmla="*/ 1762125 h 1762125"/>
                    <a:gd name="connsiteX2" fmla="*/ 1428750 w 1450975"/>
                    <a:gd name="connsiteY2" fmla="*/ 1644650 h 1762125"/>
                    <a:gd name="connsiteX3" fmla="*/ 1365250 w 1450975"/>
                    <a:gd name="connsiteY3" fmla="*/ 1593850 h 1762125"/>
                    <a:gd name="connsiteX4" fmla="*/ 1387475 w 1450975"/>
                    <a:gd name="connsiteY4" fmla="*/ 1279525 h 1762125"/>
                    <a:gd name="connsiteX5" fmla="*/ 1450975 w 1450975"/>
                    <a:gd name="connsiteY5" fmla="*/ 1079500 h 1762125"/>
                    <a:gd name="connsiteX6" fmla="*/ 1447800 w 1450975"/>
                    <a:gd name="connsiteY6" fmla="*/ 1025191 h 1762125"/>
                    <a:gd name="connsiteX7" fmla="*/ 1209518 w 1450975"/>
                    <a:gd name="connsiteY7" fmla="*/ 838701 h 1762125"/>
                    <a:gd name="connsiteX8" fmla="*/ 1212850 w 1450975"/>
                    <a:gd name="connsiteY8" fmla="*/ 958850 h 1762125"/>
                    <a:gd name="connsiteX9" fmla="*/ 1165225 w 1450975"/>
                    <a:gd name="connsiteY9" fmla="*/ 1130300 h 1762125"/>
                    <a:gd name="connsiteX10" fmla="*/ 1133475 w 1450975"/>
                    <a:gd name="connsiteY10" fmla="*/ 1431925 h 1762125"/>
                    <a:gd name="connsiteX11" fmla="*/ 1038225 w 1450975"/>
                    <a:gd name="connsiteY11" fmla="*/ 1374775 h 1762125"/>
                    <a:gd name="connsiteX12" fmla="*/ 1073150 w 1450975"/>
                    <a:gd name="connsiteY12" fmla="*/ 1079500 h 1762125"/>
                    <a:gd name="connsiteX13" fmla="*/ 1123950 w 1450975"/>
                    <a:gd name="connsiteY13" fmla="*/ 876300 h 1762125"/>
                    <a:gd name="connsiteX14" fmla="*/ 1130300 w 1450975"/>
                    <a:gd name="connsiteY14" fmla="*/ 781050 h 1762125"/>
                    <a:gd name="connsiteX15" fmla="*/ 920750 w 1450975"/>
                    <a:gd name="connsiteY15" fmla="*/ 615950 h 1762125"/>
                    <a:gd name="connsiteX16" fmla="*/ 930275 w 1450975"/>
                    <a:gd name="connsiteY16" fmla="*/ 739775 h 1762125"/>
                    <a:gd name="connsiteX17" fmla="*/ 863600 w 1450975"/>
                    <a:gd name="connsiteY17" fmla="*/ 949325 h 1762125"/>
                    <a:gd name="connsiteX18" fmla="*/ 841375 w 1450975"/>
                    <a:gd name="connsiteY18" fmla="*/ 1235075 h 1762125"/>
                    <a:gd name="connsiteX19" fmla="*/ 758825 w 1450975"/>
                    <a:gd name="connsiteY19" fmla="*/ 1171575 h 1762125"/>
                    <a:gd name="connsiteX20" fmla="*/ 787400 w 1450975"/>
                    <a:gd name="connsiteY20" fmla="*/ 850900 h 1762125"/>
                    <a:gd name="connsiteX21" fmla="*/ 844550 w 1450975"/>
                    <a:gd name="connsiteY21" fmla="*/ 654050 h 1762125"/>
                    <a:gd name="connsiteX22" fmla="*/ 841375 w 1450975"/>
                    <a:gd name="connsiteY22" fmla="*/ 561975 h 1762125"/>
                    <a:gd name="connsiteX23" fmla="*/ 644525 w 1450975"/>
                    <a:gd name="connsiteY23" fmla="*/ 409575 h 1762125"/>
                    <a:gd name="connsiteX24" fmla="*/ 641350 w 1450975"/>
                    <a:gd name="connsiteY24" fmla="*/ 517525 h 1762125"/>
                    <a:gd name="connsiteX25" fmla="*/ 571500 w 1450975"/>
                    <a:gd name="connsiteY25" fmla="*/ 752475 h 1762125"/>
                    <a:gd name="connsiteX26" fmla="*/ 546100 w 1450975"/>
                    <a:gd name="connsiteY26" fmla="*/ 1022350 h 1762125"/>
                    <a:gd name="connsiteX27" fmla="*/ 454025 w 1450975"/>
                    <a:gd name="connsiteY27" fmla="*/ 946150 h 1762125"/>
                    <a:gd name="connsiteX28" fmla="*/ 482600 w 1450975"/>
                    <a:gd name="connsiteY28" fmla="*/ 682625 h 1762125"/>
                    <a:gd name="connsiteX29" fmla="*/ 555625 w 1450975"/>
                    <a:gd name="connsiteY29" fmla="*/ 476250 h 1762125"/>
                    <a:gd name="connsiteX30" fmla="*/ 558800 w 1450975"/>
                    <a:gd name="connsiteY30" fmla="*/ 355600 h 1762125"/>
                    <a:gd name="connsiteX31" fmla="*/ 374650 w 1450975"/>
                    <a:gd name="connsiteY31" fmla="*/ 209550 h 1762125"/>
                    <a:gd name="connsiteX32" fmla="*/ 384175 w 1450975"/>
                    <a:gd name="connsiteY32" fmla="*/ 358775 h 1762125"/>
                    <a:gd name="connsiteX33" fmla="*/ 320675 w 1450975"/>
                    <a:gd name="connsiteY33" fmla="*/ 565150 h 1762125"/>
                    <a:gd name="connsiteX34" fmla="*/ 311150 w 1450975"/>
                    <a:gd name="connsiteY34" fmla="*/ 850900 h 1762125"/>
                    <a:gd name="connsiteX35" fmla="*/ 241300 w 1450975"/>
                    <a:gd name="connsiteY35" fmla="*/ 793750 h 1762125"/>
                    <a:gd name="connsiteX36" fmla="*/ 254000 w 1450975"/>
                    <a:gd name="connsiteY36" fmla="*/ 523875 h 1762125"/>
                    <a:gd name="connsiteX37" fmla="*/ 314325 w 1450975"/>
                    <a:gd name="connsiteY37" fmla="*/ 295275 h 1762125"/>
                    <a:gd name="connsiteX38" fmla="*/ 311150 w 1450975"/>
                    <a:gd name="connsiteY38" fmla="*/ 171450 h 1762125"/>
                    <a:gd name="connsiteX39" fmla="*/ 95250 w 1450975"/>
                    <a:gd name="connsiteY39" fmla="*/ 0 h 1762125"/>
                    <a:gd name="connsiteX40" fmla="*/ 117475 w 1450975"/>
                    <a:gd name="connsiteY40" fmla="*/ 187325 h 1762125"/>
                    <a:gd name="connsiteX41" fmla="*/ 63500 w 1450975"/>
                    <a:gd name="connsiteY41" fmla="*/ 438150 h 1762125"/>
                    <a:gd name="connsiteX42" fmla="*/ 79375 w 1450975"/>
                    <a:gd name="connsiteY42" fmla="*/ 704850 h 1762125"/>
                    <a:gd name="connsiteX43" fmla="*/ 0 w 1450975"/>
                    <a:gd name="connsiteY43" fmla="*/ 644525 h 1762125"/>
                    <a:gd name="connsiteX44" fmla="*/ 3175 w 1450975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7"/>
                    <a:gd name="connsiteY0" fmla="*/ 733425 h 1762125"/>
                    <a:gd name="connsiteX1" fmla="*/ 1425575 w 1447807"/>
                    <a:gd name="connsiteY1" fmla="*/ 1762125 h 1762125"/>
                    <a:gd name="connsiteX2" fmla="*/ 1428750 w 1447807"/>
                    <a:gd name="connsiteY2" fmla="*/ 1644650 h 1762125"/>
                    <a:gd name="connsiteX3" fmla="*/ 1365250 w 1447807"/>
                    <a:gd name="connsiteY3" fmla="*/ 1593850 h 1762125"/>
                    <a:gd name="connsiteX4" fmla="*/ 1387475 w 1447807"/>
                    <a:gd name="connsiteY4" fmla="*/ 1279525 h 1762125"/>
                    <a:gd name="connsiteX5" fmla="*/ 1440979 w 1447807"/>
                    <a:gd name="connsiteY5" fmla="*/ 1116263 h 1762125"/>
                    <a:gd name="connsiteX6" fmla="*/ 1447800 w 1447807"/>
                    <a:gd name="connsiteY6" fmla="*/ 1025191 h 1762125"/>
                    <a:gd name="connsiteX7" fmla="*/ 1209518 w 1447807"/>
                    <a:gd name="connsiteY7" fmla="*/ 838701 h 1762125"/>
                    <a:gd name="connsiteX8" fmla="*/ 1212850 w 1447807"/>
                    <a:gd name="connsiteY8" fmla="*/ 958850 h 1762125"/>
                    <a:gd name="connsiteX9" fmla="*/ 1165225 w 1447807"/>
                    <a:gd name="connsiteY9" fmla="*/ 1130300 h 1762125"/>
                    <a:gd name="connsiteX10" fmla="*/ 1133475 w 1447807"/>
                    <a:gd name="connsiteY10" fmla="*/ 1431925 h 1762125"/>
                    <a:gd name="connsiteX11" fmla="*/ 1038225 w 1447807"/>
                    <a:gd name="connsiteY11" fmla="*/ 1374775 h 1762125"/>
                    <a:gd name="connsiteX12" fmla="*/ 1073150 w 1447807"/>
                    <a:gd name="connsiteY12" fmla="*/ 1079500 h 1762125"/>
                    <a:gd name="connsiteX13" fmla="*/ 1123950 w 1447807"/>
                    <a:gd name="connsiteY13" fmla="*/ 876300 h 1762125"/>
                    <a:gd name="connsiteX14" fmla="*/ 1130300 w 1447807"/>
                    <a:gd name="connsiteY14" fmla="*/ 781050 h 1762125"/>
                    <a:gd name="connsiteX15" fmla="*/ 920750 w 1447807"/>
                    <a:gd name="connsiteY15" fmla="*/ 615950 h 1762125"/>
                    <a:gd name="connsiteX16" fmla="*/ 930275 w 1447807"/>
                    <a:gd name="connsiteY16" fmla="*/ 739775 h 1762125"/>
                    <a:gd name="connsiteX17" fmla="*/ 863600 w 1447807"/>
                    <a:gd name="connsiteY17" fmla="*/ 949325 h 1762125"/>
                    <a:gd name="connsiteX18" fmla="*/ 841375 w 1447807"/>
                    <a:gd name="connsiteY18" fmla="*/ 1235075 h 1762125"/>
                    <a:gd name="connsiteX19" fmla="*/ 758825 w 1447807"/>
                    <a:gd name="connsiteY19" fmla="*/ 1171575 h 1762125"/>
                    <a:gd name="connsiteX20" fmla="*/ 787400 w 1447807"/>
                    <a:gd name="connsiteY20" fmla="*/ 850900 h 1762125"/>
                    <a:gd name="connsiteX21" fmla="*/ 844550 w 1447807"/>
                    <a:gd name="connsiteY21" fmla="*/ 654050 h 1762125"/>
                    <a:gd name="connsiteX22" fmla="*/ 841375 w 1447807"/>
                    <a:gd name="connsiteY22" fmla="*/ 561975 h 1762125"/>
                    <a:gd name="connsiteX23" fmla="*/ 644525 w 1447807"/>
                    <a:gd name="connsiteY23" fmla="*/ 409575 h 1762125"/>
                    <a:gd name="connsiteX24" fmla="*/ 641350 w 1447807"/>
                    <a:gd name="connsiteY24" fmla="*/ 517525 h 1762125"/>
                    <a:gd name="connsiteX25" fmla="*/ 571500 w 1447807"/>
                    <a:gd name="connsiteY25" fmla="*/ 752475 h 1762125"/>
                    <a:gd name="connsiteX26" fmla="*/ 546100 w 1447807"/>
                    <a:gd name="connsiteY26" fmla="*/ 1022350 h 1762125"/>
                    <a:gd name="connsiteX27" fmla="*/ 454025 w 1447807"/>
                    <a:gd name="connsiteY27" fmla="*/ 946150 h 1762125"/>
                    <a:gd name="connsiteX28" fmla="*/ 482600 w 1447807"/>
                    <a:gd name="connsiteY28" fmla="*/ 682625 h 1762125"/>
                    <a:gd name="connsiteX29" fmla="*/ 555625 w 1447807"/>
                    <a:gd name="connsiteY29" fmla="*/ 476250 h 1762125"/>
                    <a:gd name="connsiteX30" fmla="*/ 558800 w 1447807"/>
                    <a:gd name="connsiteY30" fmla="*/ 355600 h 1762125"/>
                    <a:gd name="connsiteX31" fmla="*/ 374650 w 1447807"/>
                    <a:gd name="connsiteY31" fmla="*/ 209550 h 1762125"/>
                    <a:gd name="connsiteX32" fmla="*/ 384175 w 1447807"/>
                    <a:gd name="connsiteY32" fmla="*/ 358775 h 1762125"/>
                    <a:gd name="connsiteX33" fmla="*/ 320675 w 1447807"/>
                    <a:gd name="connsiteY33" fmla="*/ 565150 h 1762125"/>
                    <a:gd name="connsiteX34" fmla="*/ 311150 w 1447807"/>
                    <a:gd name="connsiteY34" fmla="*/ 850900 h 1762125"/>
                    <a:gd name="connsiteX35" fmla="*/ 241300 w 1447807"/>
                    <a:gd name="connsiteY35" fmla="*/ 793750 h 1762125"/>
                    <a:gd name="connsiteX36" fmla="*/ 254000 w 1447807"/>
                    <a:gd name="connsiteY36" fmla="*/ 523875 h 1762125"/>
                    <a:gd name="connsiteX37" fmla="*/ 314325 w 1447807"/>
                    <a:gd name="connsiteY37" fmla="*/ 295275 h 1762125"/>
                    <a:gd name="connsiteX38" fmla="*/ 311150 w 1447807"/>
                    <a:gd name="connsiteY38" fmla="*/ 171450 h 1762125"/>
                    <a:gd name="connsiteX39" fmla="*/ 95250 w 1447807"/>
                    <a:gd name="connsiteY39" fmla="*/ 0 h 1762125"/>
                    <a:gd name="connsiteX40" fmla="*/ 117475 w 1447807"/>
                    <a:gd name="connsiteY40" fmla="*/ 187325 h 1762125"/>
                    <a:gd name="connsiteX41" fmla="*/ 63500 w 1447807"/>
                    <a:gd name="connsiteY41" fmla="*/ 438150 h 1762125"/>
                    <a:gd name="connsiteX42" fmla="*/ 79375 w 1447807"/>
                    <a:gd name="connsiteY42" fmla="*/ 704850 h 1762125"/>
                    <a:gd name="connsiteX43" fmla="*/ 0 w 1447807"/>
                    <a:gd name="connsiteY43" fmla="*/ 644525 h 1762125"/>
                    <a:gd name="connsiteX44" fmla="*/ 3175 w 1447807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5300"/>
                    <a:gd name="connsiteY0" fmla="*/ 733425 h 1762125"/>
                    <a:gd name="connsiteX1" fmla="*/ 1425575 w 1445300"/>
                    <a:gd name="connsiteY1" fmla="*/ 1762125 h 1762125"/>
                    <a:gd name="connsiteX2" fmla="*/ 1428750 w 1445300"/>
                    <a:gd name="connsiteY2" fmla="*/ 1644650 h 1762125"/>
                    <a:gd name="connsiteX3" fmla="*/ 1365250 w 1445300"/>
                    <a:gd name="connsiteY3" fmla="*/ 1593850 h 1762125"/>
                    <a:gd name="connsiteX4" fmla="*/ 1387475 w 1445300"/>
                    <a:gd name="connsiteY4" fmla="*/ 1279525 h 1762125"/>
                    <a:gd name="connsiteX5" fmla="*/ 1440979 w 1445300"/>
                    <a:gd name="connsiteY5" fmla="*/ 1116263 h 1762125"/>
                    <a:gd name="connsiteX6" fmla="*/ 1445300 w 1445300"/>
                    <a:gd name="connsiteY6" fmla="*/ 1014162 h 1762125"/>
                    <a:gd name="connsiteX7" fmla="*/ 1209518 w 1445300"/>
                    <a:gd name="connsiteY7" fmla="*/ 838701 h 1762125"/>
                    <a:gd name="connsiteX8" fmla="*/ 1212850 w 1445300"/>
                    <a:gd name="connsiteY8" fmla="*/ 958850 h 1762125"/>
                    <a:gd name="connsiteX9" fmla="*/ 1165225 w 1445300"/>
                    <a:gd name="connsiteY9" fmla="*/ 1130300 h 1762125"/>
                    <a:gd name="connsiteX10" fmla="*/ 1133475 w 1445300"/>
                    <a:gd name="connsiteY10" fmla="*/ 1431925 h 1762125"/>
                    <a:gd name="connsiteX11" fmla="*/ 1038225 w 1445300"/>
                    <a:gd name="connsiteY11" fmla="*/ 1374775 h 1762125"/>
                    <a:gd name="connsiteX12" fmla="*/ 1073150 w 1445300"/>
                    <a:gd name="connsiteY12" fmla="*/ 1079500 h 1762125"/>
                    <a:gd name="connsiteX13" fmla="*/ 1123950 w 1445300"/>
                    <a:gd name="connsiteY13" fmla="*/ 876300 h 1762125"/>
                    <a:gd name="connsiteX14" fmla="*/ 1130300 w 1445300"/>
                    <a:gd name="connsiteY14" fmla="*/ 781050 h 1762125"/>
                    <a:gd name="connsiteX15" fmla="*/ 920750 w 1445300"/>
                    <a:gd name="connsiteY15" fmla="*/ 615950 h 1762125"/>
                    <a:gd name="connsiteX16" fmla="*/ 930275 w 1445300"/>
                    <a:gd name="connsiteY16" fmla="*/ 739775 h 1762125"/>
                    <a:gd name="connsiteX17" fmla="*/ 863600 w 1445300"/>
                    <a:gd name="connsiteY17" fmla="*/ 949325 h 1762125"/>
                    <a:gd name="connsiteX18" fmla="*/ 841375 w 1445300"/>
                    <a:gd name="connsiteY18" fmla="*/ 1235075 h 1762125"/>
                    <a:gd name="connsiteX19" fmla="*/ 758825 w 1445300"/>
                    <a:gd name="connsiteY19" fmla="*/ 1171575 h 1762125"/>
                    <a:gd name="connsiteX20" fmla="*/ 787400 w 1445300"/>
                    <a:gd name="connsiteY20" fmla="*/ 850900 h 1762125"/>
                    <a:gd name="connsiteX21" fmla="*/ 844550 w 1445300"/>
                    <a:gd name="connsiteY21" fmla="*/ 654050 h 1762125"/>
                    <a:gd name="connsiteX22" fmla="*/ 841375 w 1445300"/>
                    <a:gd name="connsiteY22" fmla="*/ 561975 h 1762125"/>
                    <a:gd name="connsiteX23" fmla="*/ 644525 w 1445300"/>
                    <a:gd name="connsiteY23" fmla="*/ 409575 h 1762125"/>
                    <a:gd name="connsiteX24" fmla="*/ 641350 w 1445300"/>
                    <a:gd name="connsiteY24" fmla="*/ 517525 h 1762125"/>
                    <a:gd name="connsiteX25" fmla="*/ 571500 w 1445300"/>
                    <a:gd name="connsiteY25" fmla="*/ 752475 h 1762125"/>
                    <a:gd name="connsiteX26" fmla="*/ 546100 w 1445300"/>
                    <a:gd name="connsiteY26" fmla="*/ 1022350 h 1762125"/>
                    <a:gd name="connsiteX27" fmla="*/ 454025 w 1445300"/>
                    <a:gd name="connsiteY27" fmla="*/ 946150 h 1762125"/>
                    <a:gd name="connsiteX28" fmla="*/ 482600 w 1445300"/>
                    <a:gd name="connsiteY28" fmla="*/ 682625 h 1762125"/>
                    <a:gd name="connsiteX29" fmla="*/ 555625 w 1445300"/>
                    <a:gd name="connsiteY29" fmla="*/ 476250 h 1762125"/>
                    <a:gd name="connsiteX30" fmla="*/ 558800 w 1445300"/>
                    <a:gd name="connsiteY30" fmla="*/ 355600 h 1762125"/>
                    <a:gd name="connsiteX31" fmla="*/ 374650 w 1445300"/>
                    <a:gd name="connsiteY31" fmla="*/ 209550 h 1762125"/>
                    <a:gd name="connsiteX32" fmla="*/ 384175 w 1445300"/>
                    <a:gd name="connsiteY32" fmla="*/ 358775 h 1762125"/>
                    <a:gd name="connsiteX33" fmla="*/ 320675 w 1445300"/>
                    <a:gd name="connsiteY33" fmla="*/ 565150 h 1762125"/>
                    <a:gd name="connsiteX34" fmla="*/ 311150 w 1445300"/>
                    <a:gd name="connsiteY34" fmla="*/ 850900 h 1762125"/>
                    <a:gd name="connsiteX35" fmla="*/ 241300 w 1445300"/>
                    <a:gd name="connsiteY35" fmla="*/ 793750 h 1762125"/>
                    <a:gd name="connsiteX36" fmla="*/ 254000 w 1445300"/>
                    <a:gd name="connsiteY36" fmla="*/ 523875 h 1762125"/>
                    <a:gd name="connsiteX37" fmla="*/ 314325 w 1445300"/>
                    <a:gd name="connsiteY37" fmla="*/ 295275 h 1762125"/>
                    <a:gd name="connsiteX38" fmla="*/ 311150 w 1445300"/>
                    <a:gd name="connsiteY38" fmla="*/ 171450 h 1762125"/>
                    <a:gd name="connsiteX39" fmla="*/ 95250 w 1445300"/>
                    <a:gd name="connsiteY39" fmla="*/ 0 h 1762125"/>
                    <a:gd name="connsiteX40" fmla="*/ 117475 w 1445300"/>
                    <a:gd name="connsiteY40" fmla="*/ 187325 h 1762125"/>
                    <a:gd name="connsiteX41" fmla="*/ 63500 w 1445300"/>
                    <a:gd name="connsiteY41" fmla="*/ 438150 h 1762125"/>
                    <a:gd name="connsiteX42" fmla="*/ 79375 w 1445300"/>
                    <a:gd name="connsiteY42" fmla="*/ 704850 h 1762125"/>
                    <a:gd name="connsiteX43" fmla="*/ 0 w 1445300"/>
                    <a:gd name="connsiteY43" fmla="*/ 644525 h 1762125"/>
                    <a:gd name="connsiteX44" fmla="*/ 3175 w 1445300"/>
                    <a:gd name="connsiteY44" fmla="*/ 733425 h 1762125"/>
                    <a:gd name="connsiteX0" fmla="*/ 3175 w 1442801"/>
                    <a:gd name="connsiteY0" fmla="*/ 733425 h 1762125"/>
                    <a:gd name="connsiteX1" fmla="*/ 1425575 w 1442801"/>
                    <a:gd name="connsiteY1" fmla="*/ 1762125 h 1762125"/>
                    <a:gd name="connsiteX2" fmla="*/ 1428750 w 1442801"/>
                    <a:gd name="connsiteY2" fmla="*/ 1644650 h 1762125"/>
                    <a:gd name="connsiteX3" fmla="*/ 1365250 w 1442801"/>
                    <a:gd name="connsiteY3" fmla="*/ 1593850 h 1762125"/>
                    <a:gd name="connsiteX4" fmla="*/ 1387475 w 1442801"/>
                    <a:gd name="connsiteY4" fmla="*/ 1279525 h 1762125"/>
                    <a:gd name="connsiteX5" fmla="*/ 1440979 w 1442801"/>
                    <a:gd name="connsiteY5" fmla="*/ 1116263 h 1762125"/>
                    <a:gd name="connsiteX6" fmla="*/ 1442801 w 1442801"/>
                    <a:gd name="connsiteY6" fmla="*/ 1022434 h 1762125"/>
                    <a:gd name="connsiteX7" fmla="*/ 1209518 w 1442801"/>
                    <a:gd name="connsiteY7" fmla="*/ 838701 h 1762125"/>
                    <a:gd name="connsiteX8" fmla="*/ 1212850 w 1442801"/>
                    <a:gd name="connsiteY8" fmla="*/ 958850 h 1762125"/>
                    <a:gd name="connsiteX9" fmla="*/ 1165225 w 1442801"/>
                    <a:gd name="connsiteY9" fmla="*/ 1130300 h 1762125"/>
                    <a:gd name="connsiteX10" fmla="*/ 1133475 w 1442801"/>
                    <a:gd name="connsiteY10" fmla="*/ 1431925 h 1762125"/>
                    <a:gd name="connsiteX11" fmla="*/ 1038225 w 1442801"/>
                    <a:gd name="connsiteY11" fmla="*/ 1374775 h 1762125"/>
                    <a:gd name="connsiteX12" fmla="*/ 1073150 w 1442801"/>
                    <a:gd name="connsiteY12" fmla="*/ 1079500 h 1762125"/>
                    <a:gd name="connsiteX13" fmla="*/ 1123950 w 1442801"/>
                    <a:gd name="connsiteY13" fmla="*/ 876300 h 1762125"/>
                    <a:gd name="connsiteX14" fmla="*/ 1130300 w 1442801"/>
                    <a:gd name="connsiteY14" fmla="*/ 781050 h 1762125"/>
                    <a:gd name="connsiteX15" fmla="*/ 920750 w 1442801"/>
                    <a:gd name="connsiteY15" fmla="*/ 615950 h 1762125"/>
                    <a:gd name="connsiteX16" fmla="*/ 930275 w 1442801"/>
                    <a:gd name="connsiteY16" fmla="*/ 739775 h 1762125"/>
                    <a:gd name="connsiteX17" fmla="*/ 863600 w 1442801"/>
                    <a:gd name="connsiteY17" fmla="*/ 949325 h 1762125"/>
                    <a:gd name="connsiteX18" fmla="*/ 841375 w 1442801"/>
                    <a:gd name="connsiteY18" fmla="*/ 1235075 h 1762125"/>
                    <a:gd name="connsiteX19" fmla="*/ 758825 w 1442801"/>
                    <a:gd name="connsiteY19" fmla="*/ 1171575 h 1762125"/>
                    <a:gd name="connsiteX20" fmla="*/ 787400 w 1442801"/>
                    <a:gd name="connsiteY20" fmla="*/ 850900 h 1762125"/>
                    <a:gd name="connsiteX21" fmla="*/ 844550 w 1442801"/>
                    <a:gd name="connsiteY21" fmla="*/ 654050 h 1762125"/>
                    <a:gd name="connsiteX22" fmla="*/ 841375 w 1442801"/>
                    <a:gd name="connsiteY22" fmla="*/ 561975 h 1762125"/>
                    <a:gd name="connsiteX23" fmla="*/ 644525 w 1442801"/>
                    <a:gd name="connsiteY23" fmla="*/ 409575 h 1762125"/>
                    <a:gd name="connsiteX24" fmla="*/ 641350 w 1442801"/>
                    <a:gd name="connsiteY24" fmla="*/ 517525 h 1762125"/>
                    <a:gd name="connsiteX25" fmla="*/ 571500 w 1442801"/>
                    <a:gd name="connsiteY25" fmla="*/ 752475 h 1762125"/>
                    <a:gd name="connsiteX26" fmla="*/ 546100 w 1442801"/>
                    <a:gd name="connsiteY26" fmla="*/ 1022350 h 1762125"/>
                    <a:gd name="connsiteX27" fmla="*/ 454025 w 1442801"/>
                    <a:gd name="connsiteY27" fmla="*/ 946150 h 1762125"/>
                    <a:gd name="connsiteX28" fmla="*/ 482600 w 1442801"/>
                    <a:gd name="connsiteY28" fmla="*/ 682625 h 1762125"/>
                    <a:gd name="connsiteX29" fmla="*/ 555625 w 1442801"/>
                    <a:gd name="connsiteY29" fmla="*/ 476250 h 1762125"/>
                    <a:gd name="connsiteX30" fmla="*/ 558800 w 1442801"/>
                    <a:gd name="connsiteY30" fmla="*/ 355600 h 1762125"/>
                    <a:gd name="connsiteX31" fmla="*/ 374650 w 1442801"/>
                    <a:gd name="connsiteY31" fmla="*/ 209550 h 1762125"/>
                    <a:gd name="connsiteX32" fmla="*/ 384175 w 1442801"/>
                    <a:gd name="connsiteY32" fmla="*/ 358775 h 1762125"/>
                    <a:gd name="connsiteX33" fmla="*/ 320675 w 1442801"/>
                    <a:gd name="connsiteY33" fmla="*/ 565150 h 1762125"/>
                    <a:gd name="connsiteX34" fmla="*/ 311150 w 1442801"/>
                    <a:gd name="connsiteY34" fmla="*/ 850900 h 1762125"/>
                    <a:gd name="connsiteX35" fmla="*/ 241300 w 1442801"/>
                    <a:gd name="connsiteY35" fmla="*/ 793750 h 1762125"/>
                    <a:gd name="connsiteX36" fmla="*/ 254000 w 1442801"/>
                    <a:gd name="connsiteY36" fmla="*/ 523875 h 1762125"/>
                    <a:gd name="connsiteX37" fmla="*/ 314325 w 1442801"/>
                    <a:gd name="connsiteY37" fmla="*/ 295275 h 1762125"/>
                    <a:gd name="connsiteX38" fmla="*/ 311150 w 1442801"/>
                    <a:gd name="connsiteY38" fmla="*/ 171450 h 1762125"/>
                    <a:gd name="connsiteX39" fmla="*/ 95250 w 1442801"/>
                    <a:gd name="connsiteY39" fmla="*/ 0 h 1762125"/>
                    <a:gd name="connsiteX40" fmla="*/ 117475 w 1442801"/>
                    <a:gd name="connsiteY40" fmla="*/ 187325 h 1762125"/>
                    <a:gd name="connsiteX41" fmla="*/ 63500 w 1442801"/>
                    <a:gd name="connsiteY41" fmla="*/ 438150 h 1762125"/>
                    <a:gd name="connsiteX42" fmla="*/ 79375 w 1442801"/>
                    <a:gd name="connsiteY42" fmla="*/ 704850 h 1762125"/>
                    <a:gd name="connsiteX43" fmla="*/ 0 w 1442801"/>
                    <a:gd name="connsiteY43" fmla="*/ 644525 h 1762125"/>
                    <a:gd name="connsiteX44" fmla="*/ 3175 w 1442801"/>
                    <a:gd name="connsiteY44" fmla="*/ 733425 h 1762125"/>
                    <a:gd name="connsiteX0" fmla="*/ 3175 w 1442801"/>
                    <a:gd name="connsiteY0" fmla="*/ 733425 h 1762125"/>
                    <a:gd name="connsiteX1" fmla="*/ 1425575 w 1442801"/>
                    <a:gd name="connsiteY1" fmla="*/ 1762125 h 1762125"/>
                    <a:gd name="connsiteX2" fmla="*/ 1428750 w 1442801"/>
                    <a:gd name="connsiteY2" fmla="*/ 1644650 h 1762125"/>
                    <a:gd name="connsiteX3" fmla="*/ 1365250 w 1442801"/>
                    <a:gd name="connsiteY3" fmla="*/ 1593850 h 1762125"/>
                    <a:gd name="connsiteX4" fmla="*/ 1387475 w 1442801"/>
                    <a:gd name="connsiteY4" fmla="*/ 1279525 h 1762125"/>
                    <a:gd name="connsiteX5" fmla="*/ 1440979 w 1442801"/>
                    <a:gd name="connsiteY5" fmla="*/ 1116263 h 1762125"/>
                    <a:gd name="connsiteX6" fmla="*/ 1442801 w 1442801"/>
                    <a:gd name="connsiteY6" fmla="*/ 1016919 h 1762125"/>
                    <a:gd name="connsiteX7" fmla="*/ 1209518 w 1442801"/>
                    <a:gd name="connsiteY7" fmla="*/ 838701 h 1762125"/>
                    <a:gd name="connsiteX8" fmla="*/ 1212850 w 1442801"/>
                    <a:gd name="connsiteY8" fmla="*/ 958850 h 1762125"/>
                    <a:gd name="connsiteX9" fmla="*/ 1165225 w 1442801"/>
                    <a:gd name="connsiteY9" fmla="*/ 1130300 h 1762125"/>
                    <a:gd name="connsiteX10" fmla="*/ 1133475 w 1442801"/>
                    <a:gd name="connsiteY10" fmla="*/ 1431925 h 1762125"/>
                    <a:gd name="connsiteX11" fmla="*/ 1038225 w 1442801"/>
                    <a:gd name="connsiteY11" fmla="*/ 1374775 h 1762125"/>
                    <a:gd name="connsiteX12" fmla="*/ 1073150 w 1442801"/>
                    <a:gd name="connsiteY12" fmla="*/ 1079500 h 1762125"/>
                    <a:gd name="connsiteX13" fmla="*/ 1123950 w 1442801"/>
                    <a:gd name="connsiteY13" fmla="*/ 876300 h 1762125"/>
                    <a:gd name="connsiteX14" fmla="*/ 1130300 w 1442801"/>
                    <a:gd name="connsiteY14" fmla="*/ 781050 h 1762125"/>
                    <a:gd name="connsiteX15" fmla="*/ 920750 w 1442801"/>
                    <a:gd name="connsiteY15" fmla="*/ 615950 h 1762125"/>
                    <a:gd name="connsiteX16" fmla="*/ 930275 w 1442801"/>
                    <a:gd name="connsiteY16" fmla="*/ 739775 h 1762125"/>
                    <a:gd name="connsiteX17" fmla="*/ 863600 w 1442801"/>
                    <a:gd name="connsiteY17" fmla="*/ 949325 h 1762125"/>
                    <a:gd name="connsiteX18" fmla="*/ 841375 w 1442801"/>
                    <a:gd name="connsiteY18" fmla="*/ 1235075 h 1762125"/>
                    <a:gd name="connsiteX19" fmla="*/ 758825 w 1442801"/>
                    <a:gd name="connsiteY19" fmla="*/ 1171575 h 1762125"/>
                    <a:gd name="connsiteX20" fmla="*/ 787400 w 1442801"/>
                    <a:gd name="connsiteY20" fmla="*/ 850900 h 1762125"/>
                    <a:gd name="connsiteX21" fmla="*/ 844550 w 1442801"/>
                    <a:gd name="connsiteY21" fmla="*/ 654050 h 1762125"/>
                    <a:gd name="connsiteX22" fmla="*/ 841375 w 1442801"/>
                    <a:gd name="connsiteY22" fmla="*/ 561975 h 1762125"/>
                    <a:gd name="connsiteX23" fmla="*/ 644525 w 1442801"/>
                    <a:gd name="connsiteY23" fmla="*/ 409575 h 1762125"/>
                    <a:gd name="connsiteX24" fmla="*/ 641350 w 1442801"/>
                    <a:gd name="connsiteY24" fmla="*/ 517525 h 1762125"/>
                    <a:gd name="connsiteX25" fmla="*/ 571500 w 1442801"/>
                    <a:gd name="connsiteY25" fmla="*/ 752475 h 1762125"/>
                    <a:gd name="connsiteX26" fmla="*/ 546100 w 1442801"/>
                    <a:gd name="connsiteY26" fmla="*/ 1022350 h 1762125"/>
                    <a:gd name="connsiteX27" fmla="*/ 454025 w 1442801"/>
                    <a:gd name="connsiteY27" fmla="*/ 946150 h 1762125"/>
                    <a:gd name="connsiteX28" fmla="*/ 482600 w 1442801"/>
                    <a:gd name="connsiteY28" fmla="*/ 682625 h 1762125"/>
                    <a:gd name="connsiteX29" fmla="*/ 555625 w 1442801"/>
                    <a:gd name="connsiteY29" fmla="*/ 476250 h 1762125"/>
                    <a:gd name="connsiteX30" fmla="*/ 558800 w 1442801"/>
                    <a:gd name="connsiteY30" fmla="*/ 355600 h 1762125"/>
                    <a:gd name="connsiteX31" fmla="*/ 374650 w 1442801"/>
                    <a:gd name="connsiteY31" fmla="*/ 209550 h 1762125"/>
                    <a:gd name="connsiteX32" fmla="*/ 384175 w 1442801"/>
                    <a:gd name="connsiteY32" fmla="*/ 358775 h 1762125"/>
                    <a:gd name="connsiteX33" fmla="*/ 320675 w 1442801"/>
                    <a:gd name="connsiteY33" fmla="*/ 565150 h 1762125"/>
                    <a:gd name="connsiteX34" fmla="*/ 311150 w 1442801"/>
                    <a:gd name="connsiteY34" fmla="*/ 850900 h 1762125"/>
                    <a:gd name="connsiteX35" fmla="*/ 241300 w 1442801"/>
                    <a:gd name="connsiteY35" fmla="*/ 793750 h 1762125"/>
                    <a:gd name="connsiteX36" fmla="*/ 254000 w 1442801"/>
                    <a:gd name="connsiteY36" fmla="*/ 523875 h 1762125"/>
                    <a:gd name="connsiteX37" fmla="*/ 314325 w 1442801"/>
                    <a:gd name="connsiteY37" fmla="*/ 295275 h 1762125"/>
                    <a:gd name="connsiteX38" fmla="*/ 311150 w 1442801"/>
                    <a:gd name="connsiteY38" fmla="*/ 171450 h 1762125"/>
                    <a:gd name="connsiteX39" fmla="*/ 95250 w 1442801"/>
                    <a:gd name="connsiteY39" fmla="*/ 0 h 1762125"/>
                    <a:gd name="connsiteX40" fmla="*/ 117475 w 1442801"/>
                    <a:gd name="connsiteY40" fmla="*/ 187325 h 1762125"/>
                    <a:gd name="connsiteX41" fmla="*/ 63500 w 1442801"/>
                    <a:gd name="connsiteY41" fmla="*/ 438150 h 1762125"/>
                    <a:gd name="connsiteX42" fmla="*/ 79375 w 1442801"/>
                    <a:gd name="connsiteY42" fmla="*/ 704850 h 1762125"/>
                    <a:gd name="connsiteX43" fmla="*/ 0 w 1442801"/>
                    <a:gd name="connsiteY43" fmla="*/ 644525 h 1762125"/>
                    <a:gd name="connsiteX44" fmla="*/ 3175 w 1442801"/>
                    <a:gd name="connsiteY44" fmla="*/ 733425 h 1762125"/>
                    <a:gd name="connsiteX0" fmla="*/ 3175 w 1442801"/>
                    <a:gd name="connsiteY0" fmla="*/ 733425 h 1762125"/>
                    <a:gd name="connsiteX1" fmla="*/ 1425575 w 1442801"/>
                    <a:gd name="connsiteY1" fmla="*/ 1762125 h 1762125"/>
                    <a:gd name="connsiteX2" fmla="*/ 1428750 w 1442801"/>
                    <a:gd name="connsiteY2" fmla="*/ 1644650 h 1762125"/>
                    <a:gd name="connsiteX3" fmla="*/ 1365250 w 1442801"/>
                    <a:gd name="connsiteY3" fmla="*/ 1593850 h 1762125"/>
                    <a:gd name="connsiteX4" fmla="*/ 1387475 w 1442801"/>
                    <a:gd name="connsiteY4" fmla="*/ 1279525 h 1762125"/>
                    <a:gd name="connsiteX5" fmla="*/ 1440979 w 1442801"/>
                    <a:gd name="connsiteY5" fmla="*/ 1116263 h 1762125"/>
                    <a:gd name="connsiteX6" fmla="*/ 1442801 w 1442801"/>
                    <a:gd name="connsiteY6" fmla="*/ 1016919 h 1762125"/>
                    <a:gd name="connsiteX7" fmla="*/ 1212018 w 1442801"/>
                    <a:gd name="connsiteY7" fmla="*/ 833187 h 1762125"/>
                    <a:gd name="connsiteX8" fmla="*/ 1212850 w 1442801"/>
                    <a:gd name="connsiteY8" fmla="*/ 958850 h 1762125"/>
                    <a:gd name="connsiteX9" fmla="*/ 1165225 w 1442801"/>
                    <a:gd name="connsiteY9" fmla="*/ 1130300 h 1762125"/>
                    <a:gd name="connsiteX10" fmla="*/ 1133475 w 1442801"/>
                    <a:gd name="connsiteY10" fmla="*/ 1431925 h 1762125"/>
                    <a:gd name="connsiteX11" fmla="*/ 1038225 w 1442801"/>
                    <a:gd name="connsiteY11" fmla="*/ 1374775 h 1762125"/>
                    <a:gd name="connsiteX12" fmla="*/ 1073150 w 1442801"/>
                    <a:gd name="connsiteY12" fmla="*/ 1079500 h 1762125"/>
                    <a:gd name="connsiteX13" fmla="*/ 1123950 w 1442801"/>
                    <a:gd name="connsiteY13" fmla="*/ 876300 h 1762125"/>
                    <a:gd name="connsiteX14" fmla="*/ 1130300 w 1442801"/>
                    <a:gd name="connsiteY14" fmla="*/ 781050 h 1762125"/>
                    <a:gd name="connsiteX15" fmla="*/ 920750 w 1442801"/>
                    <a:gd name="connsiteY15" fmla="*/ 615950 h 1762125"/>
                    <a:gd name="connsiteX16" fmla="*/ 930275 w 1442801"/>
                    <a:gd name="connsiteY16" fmla="*/ 739775 h 1762125"/>
                    <a:gd name="connsiteX17" fmla="*/ 863600 w 1442801"/>
                    <a:gd name="connsiteY17" fmla="*/ 949325 h 1762125"/>
                    <a:gd name="connsiteX18" fmla="*/ 841375 w 1442801"/>
                    <a:gd name="connsiteY18" fmla="*/ 1235075 h 1762125"/>
                    <a:gd name="connsiteX19" fmla="*/ 758825 w 1442801"/>
                    <a:gd name="connsiteY19" fmla="*/ 1171575 h 1762125"/>
                    <a:gd name="connsiteX20" fmla="*/ 787400 w 1442801"/>
                    <a:gd name="connsiteY20" fmla="*/ 850900 h 1762125"/>
                    <a:gd name="connsiteX21" fmla="*/ 844550 w 1442801"/>
                    <a:gd name="connsiteY21" fmla="*/ 654050 h 1762125"/>
                    <a:gd name="connsiteX22" fmla="*/ 841375 w 1442801"/>
                    <a:gd name="connsiteY22" fmla="*/ 561975 h 1762125"/>
                    <a:gd name="connsiteX23" fmla="*/ 644525 w 1442801"/>
                    <a:gd name="connsiteY23" fmla="*/ 409575 h 1762125"/>
                    <a:gd name="connsiteX24" fmla="*/ 641350 w 1442801"/>
                    <a:gd name="connsiteY24" fmla="*/ 517525 h 1762125"/>
                    <a:gd name="connsiteX25" fmla="*/ 571500 w 1442801"/>
                    <a:gd name="connsiteY25" fmla="*/ 752475 h 1762125"/>
                    <a:gd name="connsiteX26" fmla="*/ 546100 w 1442801"/>
                    <a:gd name="connsiteY26" fmla="*/ 1022350 h 1762125"/>
                    <a:gd name="connsiteX27" fmla="*/ 454025 w 1442801"/>
                    <a:gd name="connsiteY27" fmla="*/ 946150 h 1762125"/>
                    <a:gd name="connsiteX28" fmla="*/ 482600 w 1442801"/>
                    <a:gd name="connsiteY28" fmla="*/ 682625 h 1762125"/>
                    <a:gd name="connsiteX29" fmla="*/ 555625 w 1442801"/>
                    <a:gd name="connsiteY29" fmla="*/ 476250 h 1762125"/>
                    <a:gd name="connsiteX30" fmla="*/ 558800 w 1442801"/>
                    <a:gd name="connsiteY30" fmla="*/ 355600 h 1762125"/>
                    <a:gd name="connsiteX31" fmla="*/ 374650 w 1442801"/>
                    <a:gd name="connsiteY31" fmla="*/ 209550 h 1762125"/>
                    <a:gd name="connsiteX32" fmla="*/ 384175 w 1442801"/>
                    <a:gd name="connsiteY32" fmla="*/ 358775 h 1762125"/>
                    <a:gd name="connsiteX33" fmla="*/ 320675 w 1442801"/>
                    <a:gd name="connsiteY33" fmla="*/ 565150 h 1762125"/>
                    <a:gd name="connsiteX34" fmla="*/ 311150 w 1442801"/>
                    <a:gd name="connsiteY34" fmla="*/ 850900 h 1762125"/>
                    <a:gd name="connsiteX35" fmla="*/ 241300 w 1442801"/>
                    <a:gd name="connsiteY35" fmla="*/ 793750 h 1762125"/>
                    <a:gd name="connsiteX36" fmla="*/ 254000 w 1442801"/>
                    <a:gd name="connsiteY36" fmla="*/ 523875 h 1762125"/>
                    <a:gd name="connsiteX37" fmla="*/ 314325 w 1442801"/>
                    <a:gd name="connsiteY37" fmla="*/ 295275 h 1762125"/>
                    <a:gd name="connsiteX38" fmla="*/ 311150 w 1442801"/>
                    <a:gd name="connsiteY38" fmla="*/ 171450 h 1762125"/>
                    <a:gd name="connsiteX39" fmla="*/ 95250 w 1442801"/>
                    <a:gd name="connsiteY39" fmla="*/ 0 h 1762125"/>
                    <a:gd name="connsiteX40" fmla="*/ 117475 w 1442801"/>
                    <a:gd name="connsiteY40" fmla="*/ 187325 h 1762125"/>
                    <a:gd name="connsiteX41" fmla="*/ 63500 w 1442801"/>
                    <a:gd name="connsiteY41" fmla="*/ 438150 h 1762125"/>
                    <a:gd name="connsiteX42" fmla="*/ 79375 w 1442801"/>
                    <a:gd name="connsiteY42" fmla="*/ 704850 h 1762125"/>
                    <a:gd name="connsiteX43" fmla="*/ 0 w 1442801"/>
                    <a:gd name="connsiteY43" fmla="*/ 644525 h 1762125"/>
                    <a:gd name="connsiteX44" fmla="*/ 3175 w 1442801"/>
                    <a:gd name="connsiteY44" fmla="*/ 733425 h 1762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42801" h="1762125">
                      <a:moveTo>
                        <a:pt x="3175" y="733425"/>
                      </a:moveTo>
                      <a:lnTo>
                        <a:pt x="1425575" y="1762125"/>
                      </a:lnTo>
                      <a:cubicBezTo>
                        <a:pt x="1426633" y="1722967"/>
                        <a:pt x="1427692" y="1683808"/>
                        <a:pt x="1428750" y="1644650"/>
                      </a:cubicBezTo>
                      <a:lnTo>
                        <a:pt x="1365250" y="1593850"/>
                      </a:lnTo>
                      <a:lnTo>
                        <a:pt x="1387475" y="1279525"/>
                      </a:lnTo>
                      <a:lnTo>
                        <a:pt x="1440979" y="1116263"/>
                      </a:lnTo>
                      <a:cubicBezTo>
                        <a:pt x="1443253" y="1085906"/>
                        <a:pt x="1435530" y="1066576"/>
                        <a:pt x="1442801" y="1016919"/>
                      </a:cubicBezTo>
                      <a:cubicBezTo>
                        <a:pt x="1364484" y="957207"/>
                        <a:pt x="1290335" y="898413"/>
                        <a:pt x="1212018" y="833187"/>
                      </a:cubicBezTo>
                      <a:cubicBezTo>
                        <a:pt x="1213076" y="872345"/>
                        <a:pt x="1211792" y="919692"/>
                        <a:pt x="1212850" y="958850"/>
                      </a:cubicBezTo>
                      <a:lnTo>
                        <a:pt x="1165225" y="1130300"/>
                      </a:lnTo>
                      <a:lnTo>
                        <a:pt x="1133475" y="1431925"/>
                      </a:lnTo>
                      <a:lnTo>
                        <a:pt x="1038225" y="1374775"/>
                      </a:lnTo>
                      <a:lnTo>
                        <a:pt x="1073150" y="1079500"/>
                      </a:lnTo>
                      <a:lnTo>
                        <a:pt x="1123950" y="876300"/>
                      </a:lnTo>
                      <a:lnTo>
                        <a:pt x="1130300" y="781050"/>
                      </a:lnTo>
                      <a:lnTo>
                        <a:pt x="920750" y="615950"/>
                      </a:lnTo>
                      <a:cubicBezTo>
                        <a:pt x="921808" y="666750"/>
                        <a:pt x="929217" y="688975"/>
                        <a:pt x="930275" y="739775"/>
                      </a:cubicBezTo>
                      <a:lnTo>
                        <a:pt x="863600" y="949325"/>
                      </a:lnTo>
                      <a:lnTo>
                        <a:pt x="841375" y="1235075"/>
                      </a:lnTo>
                      <a:lnTo>
                        <a:pt x="758825" y="1171575"/>
                      </a:lnTo>
                      <a:lnTo>
                        <a:pt x="787400" y="850900"/>
                      </a:lnTo>
                      <a:lnTo>
                        <a:pt x="844550" y="654050"/>
                      </a:lnTo>
                      <a:lnTo>
                        <a:pt x="841375" y="561975"/>
                      </a:lnTo>
                      <a:lnTo>
                        <a:pt x="644525" y="409575"/>
                      </a:lnTo>
                      <a:cubicBezTo>
                        <a:pt x="643467" y="445558"/>
                        <a:pt x="642408" y="481542"/>
                        <a:pt x="641350" y="517525"/>
                      </a:cubicBezTo>
                      <a:lnTo>
                        <a:pt x="571500" y="752475"/>
                      </a:lnTo>
                      <a:lnTo>
                        <a:pt x="546100" y="1022350"/>
                      </a:lnTo>
                      <a:lnTo>
                        <a:pt x="454025" y="946150"/>
                      </a:lnTo>
                      <a:lnTo>
                        <a:pt x="482600" y="682625"/>
                      </a:lnTo>
                      <a:lnTo>
                        <a:pt x="555625" y="476250"/>
                      </a:lnTo>
                      <a:cubicBezTo>
                        <a:pt x="556683" y="436033"/>
                        <a:pt x="557742" y="395817"/>
                        <a:pt x="558800" y="355600"/>
                      </a:cubicBezTo>
                      <a:lnTo>
                        <a:pt x="374650" y="209550"/>
                      </a:lnTo>
                      <a:lnTo>
                        <a:pt x="384175" y="358775"/>
                      </a:lnTo>
                      <a:lnTo>
                        <a:pt x="320675" y="565150"/>
                      </a:lnTo>
                      <a:lnTo>
                        <a:pt x="311150" y="850900"/>
                      </a:lnTo>
                      <a:lnTo>
                        <a:pt x="241300" y="793750"/>
                      </a:lnTo>
                      <a:lnTo>
                        <a:pt x="254000" y="523875"/>
                      </a:lnTo>
                      <a:lnTo>
                        <a:pt x="314325" y="295275"/>
                      </a:lnTo>
                      <a:cubicBezTo>
                        <a:pt x="313267" y="254000"/>
                        <a:pt x="312208" y="212725"/>
                        <a:pt x="311150" y="171450"/>
                      </a:cubicBezTo>
                      <a:lnTo>
                        <a:pt x="95250" y="0"/>
                      </a:lnTo>
                      <a:lnTo>
                        <a:pt x="117475" y="187325"/>
                      </a:lnTo>
                      <a:lnTo>
                        <a:pt x="63500" y="438150"/>
                      </a:lnTo>
                      <a:lnTo>
                        <a:pt x="79375" y="704850"/>
                      </a:lnTo>
                      <a:lnTo>
                        <a:pt x="0" y="644525"/>
                      </a:lnTo>
                      <a:lnTo>
                        <a:pt x="3175" y="73342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" name="그룹 15"/>
              <p:cNvGrpSpPr/>
              <p:nvPr/>
            </p:nvGrpSpPr>
            <p:grpSpPr>
              <a:xfrm>
                <a:off x="6996100" y="4437112"/>
                <a:ext cx="1469910" cy="1683770"/>
                <a:chOff x="2889527" y="4001126"/>
                <a:chExt cx="1501441" cy="1822424"/>
              </a:xfrm>
              <a:solidFill>
                <a:srgbClr val="C0C0C0"/>
              </a:solidFill>
            </p:grpSpPr>
            <p:sp>
              <p:nvSpPr>
                <p:cNvPr id="17" name="자유형 16"/>
                <p:cNvSpPr/>
                <p:nvPr/>
              </p:nvSpPr>
              <p:spPr>
                <a:xfrm>
                  <a:off x="2953164" y="4001126"/>
                  <a:ext cx="1437804" cy="1765300"/>
                </a:xfrm>
                <a:custGeom>
                  <a:avLst/>
                  <a:gdLst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8325 w 1558925"/>
                    <a:gd name="connsiteY30" fmla="*/ 47942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5150 w 1558925"/>
                    <a:gd name="connsiteY30" fmla="*/ 44767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23850 w 1558925"/>
                    <a:gd name="connsiteY32" fmla="*/ 39052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23850 w 1558925"/>
                    <a:gd name="connsiteY32" fmla="*/ 39052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250825 w 1558925"/>
                    <a:gd name="connsiteY37" fmla="*/ 33972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92225 h 1857375"/>
                    <a:gd name="connsiteX5" fmla="*/ 1377950 w 1558925"/>
                    <a:gd name="connsiteY5" fmla="*/ 11176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149350 w 1558925"/>
                    <a:gd name="connsiteY8" fmla="*/ 9969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047750 w 1558925"/>
                    <a:gd name="connsiteY13" fmla="*/ 92392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863600 w 1558925"/>
                    <a:gd name="connsiteY16" fmla="*/ 77152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768350 w 1558925"/>
                    <a:gd name="connsiteY21" fmla="*/ 6921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561975 w 1558925"/>
                    <a:gd name="connsiteY24" fmla="*/ 565150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482600 w 1558925"/>
                    <a:gd name="connsiteY29" fmla="*/ 51752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23850 w 1558925"/>
                    <a:gd name="connsiteY32" fmla="*/ 39052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250825 w 1558925"/>
                    <a:gd name="connsiteY37" fmla="*/ 33972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50800 w 1558925"/>
                    <a:gd name="connsiteY40" fmla="*/ 21907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755775"/>
                    <a:gd name="connsiteX1" fmla="*/ 1422400 w 1558925"/>
                    <a:gd name="connsiteY1" fmla="*/ 1755775 h 1755775"/>
                    <a:gd name="connsiteX2" fmla="*/ 1558925 w 1558925"/>
                    <a:gd name="connsiteY2" fmla="*/ 1743075 h 1755775"/>
                    <a:gd name="connsiteX3" fmla="*/ 1365250 w 1558925"/>
                    <a:gd name="connsiteY3" fmla="*/ 1593850 h 1755775"/>
                    <a:gd name="connsiteX4" fmla="*/ 1387475 w 1558925"/>
                    <a:gd name="connsiteY4" fmla="*/ 1292225 h 1755775"/>
                    <a:gd name="connsiteX5" fmla="*/ 1377950 w 1558925"/>
                    <a:gd name="connsiteY5" fmla="*/ 1117600 h 1755775"/>
                    <a:gd name="connsiteX6" fmla="*/ 1447800 w 1558925"/>
                    <a:gd name="connsiteY6" fmla="*/ 981075 h 1755775"/>
                    <a:gd name="connsiteX7" fmla="*/ 1212850 w 1558925"/>
                    <a:gd name="connsiteY7" fmla="*/ 835025 h 1755775"/>
                    <a:gd name="connsiteX8" fmla="*/ 1149350 w 1558925"/>
                    <a:gd name="connsiteY8" fmla="*/ 996950 h 1755775"/>
                    <a:gd name="connsiteX9" fmla="*/ 1165225 w 1558925"/>
                    <a:gd name="connsiteY9" fmla="*/ 1130300 h 1755775"/>
                    <a:gd name="connsiteX10" fmla="*/ 1133475 w 1558925"/>
                    <a:gd name="connsiteY10" fmla="*/ 1431925 h 1755775"/>
                    <a:gd name="connsiteX11" fmla="*/ 1038225 w 1558925"/>
                    <a:gd name="connsiteY11" fmla="*/ 1374775 h 1755775"/>
                    <a:gd name="connsiteX12" fmla="*/ 1073150 w 1558925"/>
                    <a:gd name="connsiteY12" fmla="*/ 1079500 h 1755775"/>
                    <a:gd name="connsiteX13" fmla="*/ 1047750 w 1558925"/>
                    <a:gd name="connsiteY13" fmla="*/ 923925 h 1755775"/>
                    <a:gd name="connsiteX14" fmla="*/ 1130300 w 1558925"/>
                    <a:gd name="connsiteY14" fmla="*/ 781050 h 1755775"/>
                    <a:gd name="connsiteX15" fmla="*/ 920750 w 1558925"/>
                    <a:gd name="connsiteY15" fmla="*/ 615950 h 1755775"/>
                    <a:gd name="connsiteX16" fmla="*/ 863600 w 1558925"/>
                    <a:gd name="connsiteY16" fmla="*/ 771525 h 1755775"/>
                    <a:gd name="connsiteX17" fmla="*/ 863600 w 1558925"/>
                    <a:gd name="connsiteY17" fmla="*/ 949325 h 1755775"/>
                    <a:gd name="connsiteX18" fmla="*/ 841375 w 1558925"/>
                    <a:gd name="connsiteY18" fmla="*/ 1235075 h 1755775"/>
                    <a:gd name="connsiteX19" fmla="*/ 758825 w 1558925"/>
                    <a:gd name="connsiteY19" fmla="*/ 1171575 h 1755775"/>
                    <a:gd name="connsiteX20" fmla="*/ 787400 w 1558925"/>
                    <a:gd name="connsiteY20" fmla="*/ 850900 h 1755775"/>
                    <a:gd name="connsiteX21" fmla="*/ 768350 w 1558925"/>
                    <a:gd name="connsiteY21" fmla="*/ 692150 h 1755775"/>
                    <a:gd name="connsiteX22" fmla="*/ 841375 w 1558925"/>
                    <a:gd name="connsiteY22" fmla="*/ 561975 h 1755775"/>
                    <a:gd name="connsiteX23" fmla="*/ 644525 w 1558925"/>
                    <a:gd name="connsiteY23" fmla="*/ 409575 h 1755775"/>
                    <a:gd name="connsiteX24" fmla="*/ 561975 w 1558925"/>
                    <a:gd name="connsiteY24" fmla="*/ 565150 h 1755775"/>
                    <a:gd name="connsiteX25" fmla="*/ 571500 w 1558925"/>
                    <a:gd name="connsiteY25" fmla="*/ 752475 h 1755775"/>
                    <a:gd name="connsiteX26" fmla="*/ 546100 w 1558925"/>
                    <a:gd name="connsiteY26" fmla="*/ 1022350 h 1755775"/>
                    <a:gd name="connsiteX27" fmla="*/ 454025 w 1558925"/>
                    <a:gd name="connsiteY27" fmla="*/ 946150 h 1755775"/>
                    <a:gd name="connsiteX28" fmla="*/ 482600 w 1558925"/>
                    <a:gd name="connsiteY28" fmla="*/ 682625 h 1755775"/>
                    <a:gd name="connsiteX29" fmla="*/ 482600 w 1558925"/>
                    <a:gd name="connsiteY29" fmla="*/ 517525 h 1755775"/>
                    <a:gd name="connsiteX30" fmla="*/ 558800 w 1558925"/>
                    <a:gd name="connsiteY30" fmla="*/ 355600 h 1755775"/>
                    <a:gd name="connsiteX31" fmla="*/ 374650 w 1558925"/>
                    <a:gd name="connsiteY31" fmla="*/ 209550 h 1755775"/>
                    <a:gd name="connsiteX32" fmla="*/ 323850 w 1558925"/>
                    <a:gd name="connsiteY32" fmla="*/ 390525 h 1755775"/>
                    <a:gd name="connsiteX33" fmla="*/ 320675 w 1558925"/>
                    <a:gd name="connsiteY33" fmla="*/ 565150 h 1755775"/>
                    <a:gd name="connsiteX34" fmla="*/ 311150 w 1558925"/>
                    <a:gd name="connsiteY34" fmla="*/ 850900 h 1755775"/>
                    <a:gd name="connsiteX35" fmla="*/ 241300 w 1558925"/>
                    <a:gd name="connsiteY35" fmla="*/ 793750 h 1755775"/>
                    <a:gd name="connsiteX36" fmla="*/ 254000 w 1558925"/>
                    <a:gd name="connsiteY36" fmla="*/ 523875 h 1755775"/>
                    <a:gd name="connsiteX37" fmla="*/ 250825 w 1558925"/>
                    <a:gd name="connsiteY37" fmla="*/ 339725 h 1755775"/>
                    <a:gd name="connsiteX38" fmla="*/ 311150 w 1558925"/>
                    <a:gd name="connsiteY38" fmla="*/ 171450 h 1755775"/>
                    <a:gd name="connsiteX39" fmla="*/ 95250 w 1558925"/>
                    <a:gd name="connsiteY39" fmla="*/ 0 h 1755775"/>
                    <a:gd name="connsiteX40" fmla="*/ 50800 w 1558925"/>
                    <a:gd name="connsiteY40" fmla="*/ 219075 h 1755775"/>
                    <a:gd name="connsiteX41" fmla="*/ 63500 w 1558925"/>
                    <a:gd name="connsiteY41" fmla="*/ 438150 h 1755775"/>
                    <a:gd name="connsiteX42" fmla="*/ 79375 w 1558925"/>
                    <a:gd name="connsiteY42" fmla="*/ 704850 h 1755775"/>
                    <a:gd name="connsiteX43" fmla="*/ 0 w 1558925"/>
                    <a:gd name="connsiteY43" fmla="*/ 644525 h 1755775"/>
                    <a:gd name="connsiteX44" fmla="*/ 3175 w 1558925"/>
                    <a:gd name="connsiteY44" fmla="*/ 733425 h 1755775"/>
                    <a:gd name="connsiteX0" fmla="*/ 3175 w 1447800"/>
                    <a:gd name="connsiteY0" fmla="*/ 733425 h 1755775"/>
                    <a:gd name="connsiteX1" fmla="*/ 1422400 w 1447800"/>
                    <a:gd name="connsiteY1" fmla="*/ 1755775 h 1755775"/>
                    <a:gd name="connsiteX2" fmla="*/ 1428750 w 1447800"/>
                    <a:gd name="connsiteY2" fmla="*/ 1644650 h 1755775"/>
                    <a:gd name="connsiteX3" fmla="*/ 1365250 w 1447800"/>
                    <a:gd name="connsiteY3" fmla="*/ 1593850 h 1755775"/>
                    <a:gd name="connsiteX4" fmla="*/ 1387475 w 1447800"/>
                    <a:gd name="connsiteY4" fmla="*/ 1292225 h 1755775"/>
                    <a:gd name="connsiteX5" fmla="*/ 1377950 w 1447800"/>
                    <a:gd name="connsiteY5" fmla="*/ 1117600 h 1755775"/>
                    <a:gd name="connsiteX6" fmla="*/ 1447800 w 1447800"/>
                    <a:gd name="connsiteY6" fmla="*/ 981075 h 1755775"/>
                    <a:gd name="connsiteX7" fmla="*/ 1212850 w 1447800"/>
                    <a:gd name="connsiteY7" fmla="*/ 835025 h 1755775"/>
                    <a:gd name="connsiteX8" fmla="*/ 1149350 w 1447800"/>
                    <a:gd name="connsiteY8" fmla="*/ 996950 h 1755775"/>
                    <a:gd name="connsiteX9" fmla="*/ 1165225 w 1447800"/>
                    <a:gd name="connsiteY9" fmla="*/ 1130300 h 1755775"/>
                    <a:gd name="connsiteX10" fmla="*/ 1133475 w 1447800"/>
                    <a:gd name="connsiteY10" fmla="*/ 1431925 h 1755775"/>
                    <a:gd name="connsiteX11" fmla="*/ 1038225 w 1447800"/>
                    <a:gd name="connsiteY11" fmla="*/ 1374775 h 1755775"/>
                    <a:gd name="connsiteX12" fmla="*/ 1073150 w 1447800"/>
                    <a:gd name="connsiteY12" fmla="*/ 1079500 h 1755775"/>
                    <a:gd name="connsiteX13" fmla="*/ 1047750 w 1447800"/>
                    <a:gd name="connsiteY13" fmla="*/ 923925 h 1755775"/>
                    <a:gd name="connsiteX14" fmla="*/ 1130300 w 1447800"/>
                    <a:gd name="connsiteY14" fmla="*/ 781050 h 1755775"/>
                    <a:gd name="connsiteX15" fmla="*/ 920750 w 1447800"/>
                    <a:gd name="connsiteY15" fmla="*/ 615950 h 1755775"/>
                    <a:gd name="connsiteX16" fmla="*/ 863600 w 1447800"/>
                    <a:gd name="connsiteY16" fmla="*/ 771525 h 1755775"/>
                    <a:gd name="connsiteX17" fmla="*/ 863600 w 1447800"/>
                    <a:gd name="connsiteY17" fmla="*/ 949325 h 1755775"/>
                    <a:gd name="connsiteX18" fmla="*/ 841375 w 1447800"/>
                    <a:gd name="connsiteY18" fmla="*/ 1235075 h 1755775"/>
                    <a:gd name="connsiteX19" fmla="*/ 758825 w 1447800"/>
                    <a:gd name="connsiteY19" fmla="*/ 1171575 h 1755775"/>
                    <a:gd name="connsiteX20" fmla="*/ 787400 w 1447800"/>
                    <a:gd name="connsiteY20" fmla="*/ 850900 h 1755775"/>
                    <a:gd name="connsiteX21" fmla="*/ 768350 w 1447800"/>
                    <a:gd name="connsiteY21" fmla="*/ 692150 h 1755775"/>
                    <a:gd name="connsiteX22" fmla="*/ 841375 w 1447800"/>
                    <a:gd name="connsiteY22" fmla="*/ 561975 h 1755775"/>
                    <a:gd name="connsiteX23" fmla="*/ 644525 w 1447800"/>
                    <a:gd name="connsiteY23" fmla="*/ 409575 h 1755775"/>
                    <a:gd name="connsiteX24" fmla="*/ 561975 w 1447800"/>
                    <a:gd name="connsiteY24" fmla="*/ 565150 h 1755775"/>
                    <a:gd name="connsiteX25" fmla="*/ 571500 w 1447800"/>
                    <a:gd name="connsiteY25" fmla="*/ 752475 h 1755775"/>
                    <a:gd name="connsiteX26" fmla="*/ 546100 w 1447800"/>
                    <a:gd name="connsiteY26" fmla="*/ 1022350 h 1755775"/>
                    <a:gd name="connsiteX27" fmla="*/ 454025 w 1447800"/>
                    <a:gd name="connsiteY27" fmla="*/ 946150 h 1755775"/>
                    <a:gd name="connsiteX28" fmla="*/ 482600 w 1447800"/>
                    <a:gd name="connsiteY28" fmla="*/ 682625 h 1755775"/>
                    <a:gd name="connsiteX29" fmla="*/ 482600 w 1447800"/>
                    <a:gd name="connsiteY29" fmla="*/ 517525 h 1755775"/>
                    <a:gd name="connsiteX30" fmla="*/ 558800 w 1447800"/>
                    <a:gd name="connsiteY30" fmla="*/ 355600 h 1755775"/>
                    <a:gd name="connsiteX31" fmla="*/ 374650 w 1447800"/>
                    <a:gd name="connsiteY31" fmla="*/ 209550 h 1755775"/>
                    <a:gd name="connsiteX32" fmla="*/ 323850 w 1447800"/>
                    <a:gd name="connsiteY32" fmla="*/ 390525 h 1755775"/>
                    <a:gd name="connsiteX33" fmla="*/ 320675 w 1447800"/>
                    <a:gd name="connsiteY33" fmla="*/ 565150 h 1755775"/>
                    <a:gd name="connsiteX34" fmla="*/ 311150 w 1447800"/>
                    <a:gd name="connsiteY34" fmla="*/ 850900 h 1755775"/>
                    <a:gd name="connsiteX35" fmla="*/ 241300 w 1447800"/>
                    <a:gd name="connsiteY35" fmla="*/ 793750 h 1755775"/>
                    <a:gd name="connsiteX36" fmla="*/ 254000 w 1447800"/>
                    <a:gd name="connsiteY36" fmla="*/ 523875 h 1755775"/>
                    <a:gd name="connsiteX37" fmla="*/ 250825 w 1447800"/>
                    <a:gd name="connsiteY37" fmla="*/ 339725 h 1755775"/>
                    <a:gd name="connsiteX38" fmla="*/ 311150 w 1447800"/>
                    <a:gd name="connsiteY38" fmla="*/ 171450 h 1755775"/>
                    <a:gd name="connsiteX39" fmla="*/ 95250 w 1447800"/>
                    <a:gd name="connsiteY39" fmla="*/ 0 h 1755775"/>
                    <a:gd name="connsiteX40" fmla="*/ 50800 w 1447800"/>
                    <a:gd name="connsiteY40" fmla="*/ 219075 h 1755775"/>
                    <a:gd name="connsiteX41" fmla="*/ 63500 w 1447800"/>
                    <a:gd name="connsiteY41" fmla="*/ 438150 h 1755775"/>
                    <a:gd name="connsiteX42" fmla="*/ 79375 w 1447800"/>
                    <a:gd name="connsiteY42" fmla="*/ 704850 h 1755775"/>
                    <a:gd name="connsiteX43" fmla="*/ 0 w 1447800"/>
                    <a:gd name="connsiteY43" fmla="*/ 644525 h 1755775"/>
                    <a:gd name="connsiteX44" fmla="*/ 3175 w 1447800"/>
                    <a:gd name="connsiteY44" fmla="*/ 733425 h 1755775"/>
                    <a:gd name="connsiteX0" fmla="*/ 3175 w 1447800"/>
                    <a:gd name="connsiteY0" fmla="*/ 733425 h 1755775"/>
                    <a:gd name="connsiteX1" fmla="*/ 1431925 w 1447800"/>
                    <a:gd name="connsiteY1" fmla="*/ 1755775 h 1755775"/>
                    <a:gd name="connsiteX2" fmla="*/ 1428750 w 1447800"/>
                    <a:gd name="connsiteY2" fmla="*/ 1644650 h 1755775"/>
                    <a:gd name="connsiteX3" fmla="*/ 1365250 w 1447800"/>
                    <a:gd name="connsiteY3" fmla="*/ 1593850 h 1755775"/>
                    <a:gd name="connsiteX4" fmla="*/ 1387475 w 1447800"/>
                    <a:gd name="connsiteY4" fmla="*/ 1292225 h 1755775"/>
                    <a:gd name="connsiteX5" fmla="*/ 1377950 w 1447800"/>
                    <a:gd name="connsiteY5" fmla="*/ 1117600 h 1755775"/>
                    <a:gd name="connsiteX6" fmla="*/ 1447800 w 1447800"/>
                    <a:gd name="connsiteY6" fmla="*/ 981075 h 1755775"/>
                    <a:gd name="connsiteX7" fmla="*/ 1212850 w 1447800"/>
                    <a:gd name="connsiteY7" fmla="*/ 835025 h 1755775"/>
                    <a:gd name="connsiteX8" fmla="*/ 1149350 w 1447800"/>
                    <a:gd name="connsiteY8" fmla="*/ 996950 h 1755775"/>
                    <a:gd name="connsiteX9" fmla="*/ 1165225 w 1447800"/>
                    <a:gd name="connsiteY9" fmla="*/ 1130300 h 1755775"/>
                    <a:gd name="connsiteX10" fmla="*/ 1133475 w 1447800"/>
                    <a:gd name="connsiteY10" fmla="*/ 1431925 h 1755775"/>
                    <a:gd name="connsiteX11" fmla="*/ 1038225 w 1447800"/>
                    <a:gd name="connsiteY11" fmla="*/ 1374775 h 1755775"/>
                    <a:gd name="connsiteX12" fmla="*/ 1073150 w 1447800"/>
                    <a:gd name="connsiteY12" fmla="*/ 1079500 h 1755775"/>
                    <a:gd name="connsiteX13" fmla="*/ 1047750 w 1447800"/>
                    <a:gd name="connsiteY13" fmla="*/ 923925 h 1755775"/>
                    <a:gd name="connsiteX14" fmla="*/ 1130300 w 1447800"/>
                    <a:gd name="connsiteY14" fmla="*/ 781050 h 1755775"/>
                    <a:gd name="connsiteX15" fmla="*/ 920750 w 1447800"/>
                    <a:gd name="connsiteY15" fmla="*/ 615950 h 1755775"/>
                    <a:gd name="connsiteX16" fmla="*/ 863600 w 1447800"/>
                    <a:gd name="connsiteY16" fmla="*/ 771525 h 1755775"/>
                    <a:gd name="connsiteX17" fmla="*/ 863600 w 1447800"/>
                    <a:gd name="connsiteY17" fmla="*/ 949325 h 1755775"/>
                    <a:gd name="connsiteX18" fmla="*/ 841375 w 1447800"/>
                    <a:gd name="connsiteY18" fmla="*/ 1235075 h 1755775"/>
                    <a:gd name="connsiteX19" fmla="*/ 758825 w 1447800"/>
                    <a:gd name="connsiteY19" fmla="*/ 1171575 h 1755775"/>
                    <a:gd name="connsiteX20" fmla="*/ 787400 w 1447800"/>
                    <a:gd name="connsiteY20" fmla="*/ 850900 h 1755775"/>
                    <a:gd name="connsiteX21" fmla="*/ 768350 w 1447800"/>
                    <a:gd name="connsiteY21" fmla="*/ 692150 h 1755775"/>
                    <a:gd name="connsiteX22" fmla="*/ 841375 w 1447800"/>
                    <a:gd name="connsiteY22" fmla="*/ 561975 h 1755775"/>
                    <a:gd name="connsiteX23" fmla="*/ 644525 w 1447800"/>
                    <a:gd name="connsiteY23" fmla="*/ 409575 h 1755775"/>
                    <a:gd name="connsiteX24" fmla="*/ 561975 w 1447800"/>
                    <a:gd name="connsiteY24" fmla="*/ 565150 h 1755775"/>
                    <a:gd name="connsiteX25" fmla="*/ 571500 w 1447800"/>
                    <a:gd name="connsiteY25" fmla="*/ 752475 h 1755775"/>
                    <a:gd name="connsiteX26" fmla="*/ 546100 w 1447800"/>
                    <a:gd name="connsiteY26" fmla="*/ 1022350 h 1755775"/>
                    <a:gd name="connsiteX27" fmla="*/ 454025 w 1447800"/>
                    <a:gd name="connsiteY27" fmla="*/ 946150 h 1755775"/>
                    <a:gd name="connsiteX28" fmla="*/ 482600 w 1447800"/>
                    <a:gd name="connsiteY28" fmla="*/ 682625 h 1755775"/>
                    <a:gd name="connsiteX29" fmla="*/ 482600 w 1447800"/>
                    <a:gd name="connsiteY29" fmla="*/ 517525 h 1755775"/>
                    <a:gd name="connsiteX30" fmla="*/ 558800 w 1447800"/>
                    <a:gd name="connsiteY30" fmla="*/ 355600 h 1755775"/>
                    <a:gd name="connsiteX31" fmla="*/ 374650 w 1447800"/>
                    <a:gd name="connsiteY31" fmla="*/ 209550 h 1755775"/>
                    <a:gd name="connsiteX32" fmla="*/ 323850 w 1447800"/>
                    <a:gd name="connsiteY32" fmla="*/ 390525 h 1755775"/>
                    <a:gd name="connsiteX33" fmla="*/ 320675 w 1447800"/>
                    <a:gd name="connsiteY33" fmla="*/ 565150 h 1755775"/>
                    <a:gd name="connsiteX34" fmla="*/ 311150 w 1447800"/>
                    <a:gd name="connsiteY34" fmla="*/ 850900 h 1755775"/>
                    <a:gd name="connsiteX35" fmla="*/ 241300 w 1447800"/>
                    <a:gd name="connsiteY35" fmla="*/ 793750 h 1755775"/>
                    <a:gd name="connsiteX36" fmla="*/ 254000 w 1447800"/>
                    <a:gd name="connsiteY36" fmla="*/ 523875 h 1755775"/>
                    <a:gd name="connsiteX37" fmla="*/ 250825 w 1447800"/>
                    <a:gd name="connsiteY37" fmla="*/ 339725 h 1755775"/>
                    <a:gd name="connsiteX38" fmla="*/ 311150 w 1447800"/>
                    <a:gd name="connsiteY38" fmla="*/ 171450 h 1755775"/>
                    <a:gd name="connsiteX39" fmla="*/ 95250 w 1447800"/>
                    <a:gd name="connsiteY39" fmla="*/ 0 h 1755775"/>
                    <a:gd name="connsiteX40" fmla="*/ 50800 w 1447800"/>
                    <a:gd name="connsiteY40" fmla="*/ 219075 h 1755775"/>
                    <a:gd name="connsiteX41" fmla="*/ 63500 w 1447800"/>
                    <a:gd name="connsiteY41" fmla="*/ 438150 h 1755775"/>
                    <a:gd name="connsiteX42" fmla="*/ 79375 w 1447800"/>
                    <a:gd name="connsiteY42" fmla="*/ 704850 h 1755775"/>
                    <a:gd name="connsiteX43" fmla="*/ 0 w 1447800"/>
                    <a:gd name="connsiteY43" fmla="*/ 644525 h 1755775"/>
                    <a:gd name="connsiteX44" fmla="*/ 3175 w 1447800"/>
                    <a:gd name="connsiteY44" fmla="*/ 733425 h 1755775"/>
                    <a:gd name="connsiteX0" fmla="*/ 3175 w 1447800"/>
                    <a:gd name="connsiteY0" fmla="*/ 733425 h 1765300"/>
                    <a:gd name="connsiteX1" fmla="*/ 1428750 w 1447800"/>
                    <a:gd name="connsiteY1" fmla="*/ 1765300 h 1765300"/>
                    <a:gd name="connsiteX2" fmla="*/ 1428750 w 1447800"/>
                    <a:gd name="connsiteY2" fmla="*/ 1644650 h 1765300"/>
                    <a:gd name="connsiteX3" fmla="*/ 1365250 w 1447800"/>
                    <a:gd name="connsiteY3" fmla="*/ 1593850 h 1765300"/>
                    <a:gd name="connsiteX4" fmla="*/ 1387475 w 1447800"/>
                    <a:gd name="connsiteY4" fmla="*/ 1292225 h 1765300"/>
                    <a:gd name="connsiteX5" fmla="*/ 1377950 w 1447800"/>
                    <a:gd name="connsiteY5" fmla="*/ 1117600 h 1765300"/>
                    <a:gd name="connsiteX6" fmla="*/ 1447800 w 1447800"/>
                    <a:gd name="connsiteY6" fmla="*/ 981075 h 1765300"/>
                    <a:gd name="connsiteX7" fmla="*/ 1212850 w 1447800"/>
                    <a:gd name="connsiteY7" fmla="*/ 835025 h 1765300"/>
                    <a:gd name="connsiteX8" fmla="*/ 1149350 w 1447800"/>
                    <a:gd name="connsiteY8" fmla="*/ 996950 h 1765300"/>
                    <a:gd name="connsiteX9" fmla="*/ 1165225 w 1447800"/>
                    <a:gd name="connsiteY9" fmla="*/ 1130300 h 1765300"/>
                    <a:gd name="connsiteX10" fmla="*/ 1133475 w 1447800"/>
                    <a:gd name="connsiteY10" fmla="*/ 1431925 h 1765300"/>
                    <a:gd name="connsiteX11" fmla="*/ 1038225 w 1447800"/>
                    <a:gd name="connsiteY11" fmla="*/ 1374775 h 1765300"/>
                    <a:gd name="connsiteX12" fmla="*/ 1073150 w 1447800"/>
                    <a:gd name="connsiteY12" fmla="*/ 1079500 h 1765300"/>
                    <a:gd name="connsiteX13" fmla="*/ 1047750 w 1447800"/>
                    <a:gd name="connsiteY13" fmla="*/ 923925 h 1765300"/>
                    <a:gd name="connsiteX14" fmla="*/ 1130300 w 1447800"/>
                    <a:gd name="connsiteY14" fmla="*/ 781050 h 1765300"/>
                    <a:gd name="connsiteX15" fmla="*/ 920750 w 1447800"/>
                    <a:gd name="connsiteY15" fmla="*/ 615950 h 1765300"/>
                    <a:gd name="connsiteX16" fmla="*/ 863600 w 1447800"/>
                    <a:gd name="connsiteY16" fmla="*/ 771525 h 1765300"/>
                    <a:gd name="connsiteX17" fmla="*/ 863600 w 1447800"/>
                    <a:gd name="connsiteY17" fmla="*/ 949325 h 1765300"/>
                    <a:gd name="connsiteX18" fmla="*/ 841375 w 1447800"/>
                    <a:gd name="connsiteY18" fmla="*/ 1235075 h 1765300"/>
                    <a:gd name="connsiteX19" fmla="*/ 758825 w 1447800"/>
                    <a:gd name="connsiteY19" fmla="*/ 1171575 h 1765300"/>
                    <a:gd name="connsiteX20" fmla="*/ 787400 w 1447800"/>
                    <a:gd name="connsiteY20" fmla="*/ 850900 h 1765300"/>
                    <a:gd name="connsiteX21" fmla="*/ 768350 w 1447800"/>
                    <a:gd name="connsiteY21" fmla="*/ 692150 h 1765300"/>
                    <a:gd name="connsiteX22" fmla="*/ 841375 w 1447800"/>
                    <a:gd name="connsiteY22" fmla="*/ 561975 h 1765300"/>
                    <a:gd name="connsiteX23" fmla="*/ 644525 w 1447800"/>
                    <a:gd name="connsiteY23" fmla="*/ 409575 h 1765300"/>
                    <a:gd name="connsiteX24" fmla="*/ 561975 w 1447800"/>
                    <a:gd name="connsiteY24" fmla="*/ 565150 h 1765300"/>
                    <a:gd name="connsiteX25" fmla="*/ 571500 w 1447800"/>
                    <a:gd name="connsiteY25" fmla="*/ 752475 h 1765300"/>
                    <a:gd name="connsiteX26" fmla="*/ 546100 w 1447800"/>
                    <a:gd name="connsiteY26" fmla="*/ 1022350 h 1765300"/>
                    <a:gd name="connsiteX27" fmla="*/ 454025 w 1447800"/>
                    <a:gd name="connsiteY27" fmla="*/ 946150 h 1765300"/>
                    <a:gd name="connsiteX28" fmla="*/ 482600 w 1447800"/>
                    <a:gd name="connsiteY28" fmla="*/ 682625 h 1765300"/>
                    <a:gd name="connsiteX29" fmla="*/ 482600 w 1447800"/>
                    <a:gd name="connsiteY29" fmla="*/ 517525 h 1765300"/>
                    <a:gd name="connsiteX30" fmla="*/ 558800 w 1447800"/>
                    <a:gd name="connsiteY30" fmla="*/ 355600 h 1765300"/>
                    <a:gd name="connsiteX31" fmla="*/ 374650 w 1447800"/>
                    <a:gd name="connsiteY31" fmla="*/ 209550 h 1765300"/>
                    <a:gd name="connsiteX32" fmla="*/ 323850 w 1447800"/>
                    <a:gd name="connsiteY32" fmla="*/ 390525 h 1765300"/>
                    <a:gd name="connsiteX33" fmla="*/ 320675 w 1447800"/>
                    <a:gd name="connsiteY33" fmla="*/ 565150 h 1765300"/>
                    <a:gd name="connsiteX34" fmla="*/ 311150 w 1447800"/>
                    <a:gd name="connsiteY34" fmla="*/ 850900 h 1765300"/>
                    <a:gd name="connsiteX35" fmla="*/ 241300 w 1447800"/>
                    <a:gd name="connsiteY35" fmla="*/ 793750 h 1765300"/>
                    <a:gd name="connsiteX36" fmla="*/ 254000 w 1447800"/>
                    <a:gd name="connsiteY36" fmla="*/ 523875 h 1765300"/>
                    <a:gd name="connsiteX37" fmla="*/ 250825 w 1447800"/>
                    <a:gd name="connsiteY37" fmla="*/ 339725 h 1765300"/>
                    <a:gd name="connsiteX38" fmla="*/ 311150 w 1447800"/>
                    <a:gd name="connsiteY38" fmla="*/ 171450 h 1765300"/>
                    <a:gd name="connsiteX39" fmla="*/ 95250 w 1447800"/>
                    <a:gd name="connsiteY39" fmla="*/ 0 h 1765300"/>
                    <a:gd name="connsiteX40" fmla="*/ 50800 w 1447800"/>
                    <a:gd name="connsiteY40" fmla="*/ 219075 h 1765300"/>
                    <a:gd name="connsiteX41" fmla="*/ 63500 w 1447800"/>
                    <a:gd name="connsiteY41" fmla="*/ 438150 h 1765300"/>
                    <a:gd name="connsiteX42" fmla="*/ 79375 w 1447800"/>
                    <a:gd name="connsiteY42" fmla="*/ 704850 h 1765300"/>
                    <a:gd name="connsiteX43" fmla="*/ 0 w 1447800"/>
                    <a:gd name="connsiteY43" fmla="*/ 644525 h 1765300"/>
                    <a:gd name="connsiteX44" fmla="*/ 3175 w 1447800"/>
                    <a:gd name="connsiteY44" fmla="*/ 733425 h 1765300"/>
                    <a:gd name="connsiteX0" fmla="*/ 3175 w 1447800"/>
                    <a:gd name="connsiteY0" fmla="*/ 733425 h 1765300"/>
                    <a:gd name="connsiteX1" fmla="*/ 1428750 w 1447800"/>
                    <a:gd name="connsiteY1" fmla="*/ 1765300 h 1765300"/>
                    <a:gd name="connsiteX2" fmla="*/ 1435100 w 1447800"/>
                    <a:gd name="connsiteY2" fmla="*/ 1660525 h 1765300"/>
                    <a:gd name="connsiteX3" fmla="*/ 1365250 w 1447800"/>
                    <a:gd name="connsiteY3" fmla="*/ 1593850 h 1765300"/>
                    <a:gd name="connsiteX4" fmla="*/ 1387475 w 1447800"/>
                    <a:gd name="connsiteY4" fmla="*/ 1292225 h 1765300"/>
                    <a:gd name="connsiteX5" fmla="*/ 1377950 w 1447800"/>
                    <a:gd name="connsiteY5" fmla="*/ 1117600 h 1765300"/>
                    <a:gd name="connsiteX6" fmla="*/ 1447800 w 1447800"/>
                    <a:gd name="connsiteY6" fmla="*/ 981075 h 1765300"/>
                    <a:gd name="connsiteX7" fmla="*/ 1212850 w 1447800"/>
                    <a:gd name="connsiteY7" fmla="*/ 835025 h 1765300"/>
                    <a:gd name="connsiteX8" fmla="*/ 1149350 w 1447800"/>
                    <a:gd name="connsiteY8" fmla="*/ 996950 h 1765300"/>
                    <a:gd name="connsiteX9" fmla="*/ 1165225 w 1447800"/>
                    <a:gd name="connsiteY9" fmla="*/ 1130300 h 1765300"/>
                    <a:gd name="connsiteX10" fmla="*/ 1133475 w 1447800"/>
                    <a:gd name="connsiteY10" fmla="*/ 1431925 h 1765300"/>
                    <a:gd name="connsiteX11" fmla="*/ 1038225 w 1447800"/>
                    <a:gd name="connsiteY11" fmla="*/ 1374775 h 1765300"/>
                    <a:gd name="connsiteX12" fmla="*/ 1073150 w 1447800"/>
                    <a:gd name="connsiteY12" fmla="*/ 1079500 h 1765300"/>
                    <a:gd name="connsiteX13" fmla="*/ 1047750 w 1447800"/>
                    <a:gd name="connsiteY13" fmla="*/ 923925 h 1765300"/>
                    <a:gd name="connsiteX14" fmla="*/ 1130300 w 1447800"/>
                    <a:gd name="connsiteY14" fmla="*/ 781050 h 1765300"/>
                    <a:gd name="connsiteX15" fmla="*/ 920750 w 1447800"/>
                    <a:gd name="connsiteY15" fmla="*/ 615950 h 1765300"/>
                    <a:gd name="connsiteX16" fmla="*/ 863600 w 1447800"/>
                    <a:gd name="connsiteY16" fmla="*/ 771525 h 1765300"/>
                    <a:gd name="connsiteX17" fmla="*/ 863600 w 1447800"/>
                    <a:gd name="connsiteY17" fmla="*/ 949325 h 1765300"/>
                    <a:gd name="connsiteX18" fmla="*/ 841375 w 1447800"/>
                    <a:gd name="connsiteY18" fmla="*/ 1235075 h 1765300"/>
                    <a:gd name="connsiteX19" fmla="*/ 758825 w 1447800"/>
                    <a:gd name="connsiteY19" fmla="*/ 1171575 h 1765300"/>
                    <a:gd name="connsiteX20" fmla="*/ 787400 w 1447800"/>
                    <a:gd name="connsiteY20" fmla="*/ 850900 h 1765300"/>
                    <a:gd name="connsiteX21" fmla="*/ 768350 w 1447800"/>
                    <a:gd name="connsiteY21" fmla="*/ 692150 h 1765300"/>
                    <a:gd name="connsiteX22" fmla="*/ 841375 w 1447800"/>
                    <a:gd name="connsiteY22" fmla="*/ 561975 h 1765300"/>
                    <a:gd name="connsiteX23" fmla="*/ 644525 w 1447800"/>
                    <a:gd name="connsiteY23" fmla="*/ 409575 h 1765300"/>
                    <a:gd name="connsiteX24" fmla="*/ 561975 w 1447800"/>
                    <a:gd name="connsiteY24" fmla="*/ 565150 h 1765300"/>
                    <a:gd name="connsiteX25" fmla="*/ 571500 w 1447800"/>
                    <a:gd name="connsiteY25" fmla="*/ 752475 h 1765300"/>
                    <a:gd name="connsiteX26" fmla="*/ 546100 w 1447800"/>
                    <a:gd name="connsiteY26" fmla="*/ 1022350 h 1765300"/>
                    <a:gd name="connsiteX27" fmla="*/ 454025 w 1447800"/>
                    <a:gd name="connsiteY27" fmla="*/ 946150 h 1765300"/>
                    <a:gd name="connsiteX28" fmla="*/ 482600 w 1447800"/>
                    <a:gd name="connsiteY28" fmla="*/ 682625 h 1765300"/>
                    <a:gd name="connsiteX29" fmla="*/ 482600 w 1447800"/>
                    <a:gd name="connsiteY29" fmla="*/ 517525 h 1765300"/>
                    <a:gd name="connsiteX30" fmla="*/ 558800 w 1447800"/>
                    <a:gd name="connsiteY30" fmla="*/ 355600 h 1765300"/>
                    <a:gd name="connsiteX31" fmla="*/ 374650 w 1447800"/>
                    <a:gd name="connsiteY31" fmla="*/ 209550 h 1765300"/>
                    <a:gd name="connsiteX32" fmla="*/ 323850 w 1447800"/>
                    <a:gd name="connsiteY32" fmla="*/ 390525 h 1765300"/>
                    <a:gd name="connsiteX33" fmla="*/ 320675 w 1447800"/>
                    <a:gd name="connsiteY33" fmla="*/ 565150 h 1765300"/>
                    <a:gd name="connsiteX34" fmla="*/ 311150 w 1447800"/>
                    <a:gd name="connsiteY34" fmla="*/ 850900 h 1765300"/>
                    <a:gd name="connsiteX35" fmla="*/ 241300 w 1447800"/>
                    <a:gd name="connsiteY35" fmla="*/ 793750 h 1765300"/>
                    <a:gd name="connsiteX36" fmla="*/ 254000 w 1447800"/>
                    <a:gd name="connsiteY36" fmla="*/ 523875 h 1765300"/>
                    <a:gd name="connsiteX37" fmla="*/ 250825 w 1447800"/>
                    <a:gd name="connsiteY37" fmla="*/ 339725 h 1765300"/>
                    <a:gd name="connsiteX38" fmla="*/ 311150 w 1447800"/>
                    <a:gd name="connsiteY38" fmla="*/ 171450 h 1765300"/>
                    <a:gd name="connsiteX39" fmla="*/ 95250 w 1447800"/>
                    <a:gd name="connsiteY39" fmla="*/ 0 h 1765300"/>
                    <a:gd name="connsiteX40" fmla="*/ 50800 w 1447800"/>
                    <a:gd name="connsiteY40" fmla="*/ 219075 h 1765300"/>
                    <a:gd name="connsiteX41" fmla="*/ 63500 w 1447800"/>
                    <a:gd name="connsiteY41" fmla="*/ 438150 h 1765300"/>
                    <a:gd name="connsiteX42" fmla="*/ 79375 w 1447800"/>
                    <a:gd name="connsiteY42" fmla="*/ 704850 h 1765300"/>
                    <a:gd name="connsiteX43" fmla="*/ 0 w 1447800"/>
                    <a:gd name="connsiteY43" fmla="*/ 644525 h 1765300"/>
                    <a:gd name="connsiteX44" fmla="*/ 3175 w 1447800"/>
                    <a:gd name="connsiteY44" fmla="*/ 733425 h 1765300"/>
                    <a:gd name="connsiteX0" fmla="*/ 3175 w 1447800"/>
                    <a:gd name="connsiteY0" fmla="*/ 733425 h 1765300"/>
                    <a:gd name="connsiteX1" fmla="*/ 1428750 w 1447800"/>
                    <a:gd name="connsiteY1" fmla="*/ 1765300 h 1765300"/>
                    <a:gd name="connsiteX2" fmla="*/ 1428750 w 1447800"/>
                    <a:gd name="connsiteY2" fmla="*/ 1654175 h 1765300"/>
                    <a:gd name="connsiteX3" fmla="*/ 1365250 w 1447800"/>
                    <a:gd name="connsiteY3" fmla="*/ 1593850 h 1765300"/>
                    <a:gd name="connsiteX4" fmla="*/ 1387475 w 1447800"/>
                    <a:gd name="connsiteY4" fmla="*/ 1292225 h 1765300"/>
                    <a:gd name="connsiteX5" fmla="*/ 1377950 w 1447800"/>
                    <a:gd name="connsiteY5" fmla="*/ 1117600 h 1765300"/>
                    <a:gd name="connsiteX6" fmla="*/ 1447800 w 1447800"/>
                    <a:gd name="connsiteY6" fmla="*/ 981075 h 1765300"/>
                    <a:gd name="connsiteX7" fmla="*/ 1212850 w 1447800"/>
                    <a:gd name="connsiteY7" fmla="*/ 835025 h 1765300"/>
                    <a:gd name="connsiteX8" fmla="*/ 1149350 w 1447800"/>
                    <a:gd name="connsiteY8" fmla="*/ 996950 h 1765300"/>
                    <a:gd name="connsiteX9" fmla="*/ 1165225 w 1447800"/>
                    <a:gd name="connsiteY9" fmla="*/ 1130300 h 1765300"/>
                    <a:gd name="connsiteX10" fmla="*/ 1133475 w 1447800"/>
                    <a:gd name="connsiteY10" fmla="*/ 1431925 h 1765300"/>
                    <a:gd name="connsiteX11" fmla="*/ 1038225 w 1447800"/>
                    <a:gd name="connsiteY11" fmla="*/ 1374775 h 1765300"/>
                    <a:gd name="connsiteX12" fmla="*/ 1073150 w 1447800"/>
                    <a:gd name="connsiteY12" fmla="*/ 1079500 h 1765300"/>
                    <a:gd name="connsiteX13" fmla="*/ 1047750 w 1447800"/>
                    <a:gd name="connsiteY13" fmla="*/ 923925 h 1765300"/>
                    <a:gd name="connsiteX14" fmla="*/ 1130300 w 1447800"/>
                    <a:gd name="connsiteY14" fmla="*/ 781050 h 1765300"/>
                    <a:gd name="connsiteX15" fmla="*/ 920750 w 1447800"/>
                    <a:gd name="connsiteY15" fmla="*/ 615950 h 1765300"/>
                    <a:gd name="connsiteX16" fmla="*/ 863600 w 1447800"/>
                    <a:gd name="connsiteY16" fmla="*/ 771525 h 1765300"/>
                    <a:gd name="connsiteX17" fmla="*/ 863600 w 1447800"/>
                    <a:gd name="connsiteY17" fmla="*/ 949325 h 1765300"/>
                    <a:gd name="connsiteX18" fmla="*/ 841375 w 1447800"/>
                    <a:gd name="connsiteY18" fmla="*/ 1235075 h 1765300"/>
                    <a:gd name="connsiteX19" fmla="*/ 758825 w 1447800"/>
                    <a:gd name="connsiteY19" fmla="*/ 1171575 h 1765300"/>
                    <a:gd name="connsiteX20" fmla="*/ 787400 w 1447800"/>
                    <a:gd name="connsiteY20" fmla="*/ 850900 h 1765300"/>
                    <a:gd name="connsiteX21" fmla="*/ 768350 w 1447800"/>
                    <a:gd name="connsiteY21" fmla="*/ 692150 h 1765300"/>
                    <a:gd name="connsiteX22" fmla="*/ 841375 w 1447800"/>
                    <a:gd name="connsiteY22" fmla="*/ 561975 h 1765300"/>
                    <a:gd name="connsiteX23" fmla="*/ 644525 w 1447800"/>
                    <a:gd name="connsiteY23" fmla="*/ 409575 h 1765300"/>
                    <a:gd name="connsiteX24" fmla="*/ 561975 w 1447800"/>
                    <a:gd name="connsiteY24" fmla="*/ 565150 h 1765300"/>
                    <a:gd name="connsiteX25" fmla="*/ 571500 w 1447800"/>
                    <a:gd name="connsiteY25" fmla="*/ 752475 h 1765300"/>
                    <a:gd name="connsiteX26" fmla="*/ 546100 w 1447800"/>
                    <a:gd name="connsiteY26" fmla="*/ 1022350 h 1765300"/>
                    <a:gd name="connsiteX27" fmla="*/ 454025 w 1447800"/>
                    <a:gd name="connsiteY27" fmla="*/ 946150 h 1765300"/>
                    <a:gd name="connsiteX28" fmla="*/ 482600 w 1447800"/>
                    <a:gd name="connsiteY28" fmla="*/ 682625 h 1765300"/>
                    <a:gd name="connsiteX29" fmla="*/ 482600 w 1447800"/>
                    <a:gd name="connsiteY29" fmla="*/ 517525 h 1765300"/>
                    <a:gd name="connsiteX30" fmla="*/ 558800 w 1447800"/>
                    <a:gd name="connsiteY30" fmla="*/ 355600 h 1765300"/>
                    <a:gd name="connsiteX31" fmla="*/ 374650 w 1447800"/>
                    <a:gd name="connsiteY31" fmla="*/ 209550 h 1765300"/>
                    <a:gd name="connsiteX32" fmla="*/ 323850 w 1447800"/>
                    <a:gd name="connsiteY32" fmla="*/ 390525 h 1765300"/>
                    <a:gd name="connsiteX33" fmla="*/ 320675 w 1447800"/>
                    <a:gd name="connsiteY33" fmla="*/ 565150 h 1765300"/>
                    <a:gd name="connsiteX34" fmla="*/ 311150 w 1447800"/>
                    <a:gd name="connsiteY34" fmla="*/ 850900 h 1765300"/>
                    <a:gd name="connsiteX35" fmla="*/ 241300 w 1447800"/>
                    <a:gd name="connsiteY35" fmla="*/ 793750 h 1765300"/>
                    <a:gd name="connsiteX36" fmla="*/ 254000 w 1447800"/>
                    <a:gd name="connsiteY36" fmla="*/ 523875 h 1765300"/>
                    <a:gd name="connsiteX37" fmla="*/ 250825 w 1447800"/>
                    <a:gd name="connsiteY37" fmla="*/ 339725 h 1765300"/>
                    <a:gd name="connsiteX38" fmla="*/ 311150 w 1447800"/>
                    <a:gd name="connsiteY38" fmla="*/ 171450 h 1765300"/>
                    <a:gd name="connsiteX39" fmla="*/ 95250 w 1447800"/>
                    <a:gd name="connsiteY39" fmla="*/ 0 h 1765300"/>
                    <a:gd name="connsiteX40" fmla="*/ 50800 w 1447800"/>
                    <a:gd name="connsiteY40" fmla="*/ 219075 h 1765300"/>
                    <a:gd name="connsiteX41" fmla="*/ 63500 w 1447800"/>
                    <a:gd name="connsiteY41" fmla="*/ 438150 h 1765300"/>
                    <a:gd name="connsiteX42" fmla="*/ 79375 w 1447800"/>
                    <a:gd name="connsiteY42" fmla="*/ 704850 h 1765300"/>
                    <a:gd name="connsiteX43" fmla="*/ 0 w 1447800"/>
                    <a:gd name="connsiteY43" fmla="*/ 644525 h 1765300"/>
                    <a:gd name="connsiteX44" fmla="*/ 3175 w 1447800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17600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  <a:gd name="connsiteX0" fmla="*/ 3175 w 1437804"/>
                    <a:gd name="connsiteY0" fmla="*/ 733425 h 1765300"/>
                    <a:gd name="connsiteX1" fmla="*/ 1428750 w 1437804"/>
                    <a:gd name="connsiteY1" fmla="*/ 1765300 h 1765300"/>
                    <a:gd name="connsiteX2" fmla="*/ 1428750 w 1437804"/>
                    <a:gd name="connsiteY2" fmla="*/ 1654175 h 1765300"/>
                    <a:gd name="connsiteX3" fmla="*/ 1365250 w 1437804"/>
                    <a:gd name="connsiteY3" fmla="*/ 1593850 h 1765300"/>
                    <a:gd name="connsiteX4" fmla="*/ 1387475 w 1437804"/>
                    <a:gd name="connsiteY4" fmla="*/ 1292225 h 1765300"/>
                    <a:gd name="connsiteX5" fmla="*/ 1377950 w 1437804"/>
                    <a:gd name="connsiteY5" fmla="*/ 1180097 h 1765300"/>
                    <a:gd name="connsiteX6" fmla="*/ 1437804 w 1437804"/>
                    <a:gd name="connsiteY6" fmla="*/ 1010485 h 1765300"/>
                    <a:gd name="connsiteX7" fmla="*/ 1212850 w 1437804"/>
                    <a:gd name="connsiteY7" fmla="*/ 835025 h 1765300"/>
                    <a:gd name="connsiteX8" fmla="*/ 1149350 w 1437804"/>
                    <a:gd name="connsiteY8" fmla="*/ 996950 h 1765300"/>
                    <a:gd name="connsiteX9" fmla="*/ 1165225 w 1437804"/>
                    <a:gd name="connsiteY9" fmla="*/ 1130300 h 1765300"/>
                    <a:gd name="connsiteX10" fmla="*/ 1133475 w 1437804"/>
                    <a:gd name="connsiteY10" fmla="*/ 1431925 h 1765300"/>
                    <a:gd name="connsiteX11" fmla="*/ 1038225 w 1437804"/>
                    <a:gd name="connsiteY11" fmla="*/ 1374775 h 1765300"/>
                    <a:gd name="connsiteX12" fmla="*/ 1073150 w 1437804"/>
                    <a:gd name="connsiteY12" fmla="*/ 1079500 h 1765300"/>
                    <a:gd name="connsiteX13" fmla="*/ 1047750 w 1437804"/>
                    <a:gd name="connsiteY13" fmla="*/ 923925 h 1765300"/>
                    <a:gd name="connsiteX14" fmla="*/ 1130300 w 1437804"/>
                    <a:gd name="connsiteY14" fmla="*/ 781050 h 1765300"/>
                    <a:gd name="connsiteX15" fmla="*/ 920750 w 1437804"/>
                    <a:gd name="connsiteY15" fmla="*/ 615950 h 1765300"/>
                    <a:gd name="connsiteX16" fmla="*/ 863600 w 1437804"/>
                    <a:gd name="connsiteY16" fmla="*/ 771525 h 1765300"/>
                    <a:gd name="connsiteX17" fmla="*/ 863600 w 1437804"/>
                    <a:gd name="connsiteY17" fmla="*/ 949325 h 1765300"/>
                    <a:gd name="connsiteX18" fmla="*/ 841375 w 1437804"/>
                    <a:gd name="connsiteY18" fmla="*/ 1235075 h 1765300"/>
                    <a:gd name="connsiteX19" fmla="*/ 758825 w 1437804"/>
                    <a:gd name="connsiteY19" fmla="*/ 1171575 h 1765300"/>
                    <a:gd name="connsiteX20" fmla="*/ 787400 w 1437804"/>
                    <a:gd name="connsiteY20" fmla="*/ 850900 h 1765300"/>
                    <a:gd name="connsiteX21" fmla="*/ 768350 w 1437804"/>
                    <a:gd name="connsiteY21" fmla="*/ 692150 h 1765300"/>
                    <a:gd name="connsiteX22" fmla="*/ 841375 w 1437804"/>
                    <a:gd name="connsiteY22" fmla="*/ 561975 h 1765300"/>
                    <a:gd name="connsiteX23" fmla="*/ 644525 w 1437804"/>
                    <a:gd name="connsiteY23" fmla="*/ 409575 h 1765300"/>
                    <a:gd name="connsiteX24" fmla="*/ 561975 w 1437804"/>
                    <a:gd name="connsiteY24" fmla="*/ 565150 h 1765300"/>
                    <a:gd name="connsiteX25" fmla="*/ 571500 w 1437804"/>
                    <a:gd name="connsiteY25" fmla="*/ 752475 h 1765300"/>
                    <a:gd name="connsiteX26" fmla="*/ 546100 w 1437804"/>
                    <a:gd name="connsiteY26" fmla="*/ 1022350 h 1765300"/>
                    <a:gd name="connsiteX27" fmla="*/ 454025 w 1437804"/>
                    <a:gd name="connsiteY27" fmla="*/ 946150 h 1765300"/>
                    <a:gd name="connsiteX28" fmla="*/ 482600 w 1437804"/>
                    <a:gd name="connsiteY28" fmla="*/ 682625 h 1765300"/>
                    <a:gd name="connsiteX29" fmla="*/ 482600 w 1437804"/>
                    <a:gd name="connsiteY29" fmla="*/ 517525 h 1765300"/>
                    <a:gd name="connsiteX30" fmla="*/ 558800 w 1437804"/>
                    <a:gd name="connsiteY30" fmla="*/ 355600 h 1765300"/>
                    <a:gd name="connsiteX31" fmla="*/ 374650 w 1437804"/>
                    <a:gd name="connsiteY31" fmla="*/ 209550 h 1765300"/>
                    <a:gd name="connsiteX32" fmla="*/ 323850 w 1437804"/>
                    <a:gd name="connsiteY32" fmla="*/ 390525 h 1765300"/>
                    <a:gd name="connsiteX33" fmla="*/ 320675 w 1437804"/>
                    <a:gd name="connsiteY33" fmla="*/ 565150 h 1765300"/>
                    <a:gd name="connsiteX34" fmla="*/ 311150 w 1437804"/>
                    <a:gd name="connsiteY34" fmla="*/ 850900 h 1765300"/>
                    <a:gd name="connsiteX35" fmla="*/ 241300 w 1437804"/>
                    <a:gd name="connsiteY35" fmla="*/ 793750 h 1765300"/>
                    <a:gd name="connsiteX36" fmla="*/ 254000 w 1437804"/>
                    <a:gd name="connsiteY36" fmla="*/ 523875 h 1765300"/>
                    <a:gd name="connsiteX37" fmla="*/ 250825 w 1437804"/>
                    <a:gd name="connsiteY37" fmla="*/ 339725 h 1765300"/>
                    <a:gd name="connsiteX38" fmla="*/ 311150 w 1437804"/>
                    <a:gd name="connsiteY38" fmla="*/ 171450 h 1765300"/>
                    <a:gd name="connsiteX39" fmla="*/ 95250 w 1437804"/>
                    <a:gd name="connsiteY39" fmla="*/ 0 h 1765300"/>
                    <a:gd name="connsiteX40" fmla="*/ 50800 w 1437804"/>
                    <a:gd name="connsiteY40" fmla="*/ 219075 h 1765300"/>
                    <a:gd name="connsiteX41" fmla="*/ 63500 w 1437804"/>
                    <a:gd name="connsiteY41" fmla="*/ 438150 h 1765300"/>
                    <a:gd name="connsiteX42" fmla="*/ 79375 w 1437804"/>
                    <a:gd name="connsiteY42" fmla="*/ 704850 h 1765300"/>
                    <a:gd name="connsiteX43" fmla="*/ 0 w 1437804"/>
                    <a:gd name="connsiteY43" fmla="*/ 644525 h 1765300"/>
                    <a:gd name="connsiteX44" fmla="*/ 3175 w 1437804"/>
                    <a:gd name="connsiteY44" fmla="*/ 733425 h 176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37804" h="1765300">
                      <a:moveTo>
                        <a:pt x="3175" y="733425"/>
                      </a:moveTo>
                      <a:lnTo>
                        <a:pt x="1428750" y="1765300"/>
                      </a:lnTo>
                      <a:cubicBezTo>
                        <a:pt x="1427692" y="1728258"/>
                        <a:pt x="1429808" y="1691217"/>
                        <a:pt x="1428750" y="1654175"/>
                      </a:cubicBezTo>
                      <a:lnTo>
                        <a:pt x="1365250" y="1593850"/>
                      </a:lnTo>
                      <a:lnTo>
                        <a:pt x="1387475" y="1292225"/>
                      </a:lnTo>
                      <a:lnTo>
                        <a:pt x="1377950" y="1180097"/>
                      </a:lnTo>
                      <a:cubicBezTo>
                        <a:pt x="1397901" y="1123560"/>
                        <a:pt x="1427850" y="1078050"/>
                        <a:pt x="1437804" y="1010485"/>
                      </a:cubicBezTo>
                      <a:cubicBezTo>
                        <a:pt x="1361986" y="953530"/>
                        <a:pt x="1291167" y="891979"/>
                        <a:pt x="1212850" y="835025"/>
                      </a:cubicBezTo>
                      <a:cubicBezTo>
                        <a:pt x="1203912" y="890726"/>
                        <a:pt x="1148292" y="957792"/>
                        <a:pt x="1149350" y="996950"/>
                      </a:cubicBezTo>
                      <a:lnTo>
                        <a:pt x="1165225" y="1130300"/>
                      </a:lnTo>
                      <a:lnTo>
                        <a:pt x="1133475" y="1431925"/>
                      </a:lnTo>
                      <a:lnTo>
                        <a:pt x="1038225" y="1374775"/>
                      </a:lnTo>
                      <a:lnTo>
                        <a:pt x="1073150" y="1079500"/>
                      </a:lnTo>
                      <a:lnTo>
                        <a:pt x="1047750" y="923925"/>
                      </a:lnTo>
                      <a:cubicBezTo>
                        <a:pt x="1075267" y="876300"/>
                        <a:pt x="1107781" y="850733"/>
                        <a:pt x="1130300" y="781050"/>
                      </a:cubicBezTo>
                      <a:lnTo>
                        <a:pt x="920750" y="615950"/>
                      </a:lnTo>
                      <a:cubicBezTo>
                        <a:pt x="921808" y="666750"/>
                        <a:pt x="862542" y="720725"/>
                        <a:pt x="863600" y="771525"/>
                      </a:cubicBezTo>
                      <a:lnTo>
                        <a:pt x="863600" y="949325"/>
                      </a:lnTo>
                      <a:lnTo>
                        <a:pt x="841375" y="1235075"/>
                      </a:lnTo>
                      <a:lnTo>
                        <a:pt x="758825" y="1171575"/>
                      </a:lnTo>
                      <a:lnTo>
                        <a:pt x="787400" y="850900"/>
                      </a:lnTo>
                      <a:lnTo>
                        <a:pt x="768350" y="692150"/>
                      </a:lnTo>
                      <a:lnTo>
                        <a:pt x="841375" y="561975"/>
                      </a:lnTo>
                      <a:lnTo>
                        <a:pt x="644525" y="409575"/>
                      </a:lnTo>
                      <a:cubicBezTo>
                        <a:pt x="643467" y="445558"/>
                        <a:pt x="563033" y="529167"/>
                        <a:pt x="561975" y="565150"/>
                      </a:cubicBezTo>
                      <a:lnTo>
                        <a:pt x="571500" y="752475"/>
                      </a:lnTo>
                      <a:lnTo>
                        <a:pt x="546100" y="1022350"/>
                      </a:lnTo>
                      <a:lnTo>
                        <a:pt x="454025" y="946150"/>
                      </a:lnTo>
                      <a:lnTo>
                        <a:pt x="482600" y="682625"/>
                      </a:lnTo>
                      <a:lnTo>
                        <a:pt x="482600" y="517525"/>
                      </a:lnTo>
                      <a:cubicBezTo>
                        <a:pt x="483658" y="477308"/>
                        <a:pt x="557742" y="395817"/>
                        <a:pt x="558800" y="355600"/>
                      </a:cubicBezTo>
                      <a:lnTo>
                        <a:pt x="374650" y="209550"/>
                      </a:lnTo>
                      <a:lnTo>
                        <a:pt x="323850" y="390525"/>
                      </a:lnTo>
                      <a:cubicBezTo>
                        <a:pt x="322792" y="448733"/>
                        <a:pt x="321733" y="506942"/>
                        <a:pt x="320675" y="565150"/>
                      </a:cubicBezTo>
                      <a:lnTo>
                        <a:pt x="311150" y="850900"/>
                      </a:lnTo>
                      <a:lnTo>
                        <a:pt x="241300" y="793750"/>
                      </a:lnTo>
                      <a:lnTo>
                        <a:pt x="254000" y="523875"/>
                      </a:lnTo>
                      <a:cubicBezTo>
                        <a:pt x="252942" y="462492"/>
                        <a:pt x="251883" y="401108"/>
                        <a:pt x="250825" y="339725"/>
                      </a:cubicBezTo>
                      <a:cubicBezTo>
                        <a:pt x="249767" y="298450"/>
                        <a:pt x="312208" y="212725"/>
                        <a:pt x="311150" y="171450"/>
                      </a:cubicBezTo>
                      <a:lnTo>
                        <a:pt x="95250" y="0"/>
                      </a:lnTo>
                      <a:lnTo>
                        <a:pt x="50800" y="219075"/>
                      </a:lnTo>
                      <a:lnTo>
                        <a:pt x="63500" y="438150"/>
                      </a:lnTo>
                      <a:lnTo>
                        <a:pt x="79375" y="704850"/>
                      </a:lnTo>
                      <a:lnTo>
                        <a:pt x="0" y="644525"/>
                      </a:lnTo>
                      <a:lnTo>
                        <a:pt x="3175" y="73342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 17"/>
                <p:cNvSpPr/>
                <p:nvPr/>
              </p:nvSpPr>
              <p:spPr>
                <a:xfrm>
                  <a:off x="3967361" y="5462934"/>
                  <a:ext cx="409711" cy="359284"/>
                </a:xfrm>
                <a:custGeom>
                  <a:avLst/>
                  <a:gdLst>
                    <a:gd name="connsiteX0" fmla="*/ 346075 w 441325"/>
                    <a:gd name="connsiteY0" fmla="*/ 371475 h 371475"/>
                    <a:gd name="connsiteX1" fmla="*/ 441325 w 441325"/>
                    <a:gd name="connsiteY1" fmla="*/ 336550 h 371475"/>
                    <a:gd name="connsiteX2" fmla="*/ 0 w 441325"/>
                    <a:gd name="connsiteY2" fmla="*/ 0 h 371475"/>
                    <a:gd name="connsiteX0" fmla="*/ 381984 w 441325"/>
                    <a:gd name="connsiteY0" fmla="*/ 397844 h 397844"/>
                    <a:gd name="connsiteX1" fmla="*/ 441325 w 441325"/>
                    <a:gd name="connsiteY1" fmla="*/ 336550 h 397844"/>
                    <a:gd name="connsiteX2" fmla="*/ 0 w 441325"/>
                    <a:gd name="connsiteY2" fmla="*/ 0 h 397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1325" h="397844">
                      <a:moveTo>
                        <a:pt x="381984" y="397844"/>
                      </a:moveTo>
                      <a:lnTo>
                        <a:pt x="441325" y="33655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자유형 18"/>
                <p:cNvSpPr/>
                <p:nvPr/>
              </p:nvSpPr>
              <p:spPr>
                <a:xfrm>
                  <a:off x="2889527" y="4061425"/>
                  <a:ext cx="1442802" cy="1762125"/>
                </a:xfrm>
                <a:custGeom>
                  <a:avLst/>
                  <a:gdLst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8325 w 1558925"/>
                    <a:gd name="connsiteY30" fmla="*/ 47942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35025 w 1558925"/>
                    <a:gd name="connsiteY21" fmla="*/ 679450 h 1857375"/>
                    <a:gd name="connsiteX22" fmla="*/ 844550 w 1558925"/>
                    <a:gd name="connsiteY22" fmla="*/ 654050 h 1857375"/>
                    <a:gd name="connsiteX23" fmla="*/ 841375 w 1558925"/>
                    <a:gd name="connsiteY23" fmla="*/ 561975 h 1857375"/>
                    <a:gd name="connsiteX24" fmla="*/ 644525 w 1558925"/>
                    <a:gd name="connsiteY24" fmla="*/ 409575 h 1857375"/>
                    <a:gd name="connsiteX25" fmla="*/ 641350 w 1558925"/>
                    <a:gd name="connsiteY25" fmla="*/ 517525 h 1857375"/>
                    <a:gd name="connsiteX26" fmla="*/ 571500 w 1558925"/>
                    <a:gd name="connsiteY26" fmla="*/ 752475 h 1857375"/>
                    <a:gd name="connsiteX27" fmla="*/ 546100 w 1558925"/>
                    <a:gd name="connsiteY27" fmla="*/ 1022350 h 1857375"/>
                    <a:gd name="connsiteX28" fmla="*/ 454025 w 1558925"/>
                    <a:gd name="connsiteY28" fmla="*/ 946150 h 1857375"/>
                    <a:gd name="connsiteX29" fmla="*/ 482600 w 1558925"/>
                    <a:gd name="connsiteY29" fmla="*/ 682625 h 1857375"/>
                    <a:gd name="connsiteX30" fmla="*/ 565150 w 1558925"/>
                    <a:gd name="connsiteY30" fmla="*/ 447675 h 1857375"/>
                    <a:gd name="connsiteX31" fmla="*/ 558800 w 1558925"/>
                    <a:gd name="connsiteY31" fmla="*/ 355600 h 1857375"/>
                    <a:gd name="connsiteX32" fmla="*/ 374650 w 1558925"/>
                    <a:gd name="connsiteY32" fmla="*/ 209550 h 1857375"/>
                    <a:gd name="connsiteX33" fmla="*/ 384175 w 1558925"/>
                    <a:gd name="connsiteY33" fmla="*/ 358775 h 1857375"/>
                    <a:gd name="connsiteX34" fmla="*/ 320675 w 1558925"/>
                    <a:gd name="connsiteY34" fmla="*/ 565150 h 1857375"/>
                    <a:gd name="connsiteX35" fmla="*/ 311150 w 1558925"/>
                    <a:gd name="connsiteY35" fmla="*/ 850900 h 1857375"/>
                    <a:gd name="connsiteX36" fmla="*/ 241300 w 1558925"/>
                    <a:gd name="connsiteY36" fmla="*/ 793750 h 1857375"/>
                    <a:gd name="connsiteX37" fmla="*/ 254000 w 1558925"/>
                    <a:gd name="connsiteY37" fmla="*/ 523875 h 1857375"/>
                    <a:gd name="connsiteX38" fmla="*/ 314325 w 1558925"/>
                    <a:gd name="connsiteY38" fmla="*/ 295275 h 1857375"/>
                    <a:gd name="connsiteX39" fmla="*/ 311150 w 1558925"/>
                    <a:gd name="connsiteY39" fmla="*/ 171450 h 1857375"/>
                    <a:gd name="connsiteX40" fmla="*/ 95250 w 1558925"/>
                    <a:gd name="connsiteY40" fmla="*/ 0 h 1857375"/>
                    <a:gd name="connsiteX41" fmla="*/ 117475 w 1558925"/>
                    <a:gd name="connsiteY41" fmla="*/ 187325 h 1857375"/>
                    <a:gd name="connsiteX42" fmla="*/ 63500 w 1558925"/>
                    <a:gd name="connsiteY42" fmla="*/ 438150 h 1857375"/>
                    <a:gd name="connsiteX43" fmla="*/ 79375 w 1558925"/>
                    <a:gd name="connsiteY43" fmla="*/ 704850 h 1857375"/>
                    <a:gd name="connsiteX44" fmla="*/ 0 w 1558925"/>
                    <a:gd name="connsiteY44" fmla="*/ 644525 h 1857375"/>
                    <a:gd name="connsiteX45" fmla="*/ 3175 w 1558925"/>
                    <a:gd name="connsiteY45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3925 w 1558925"/>
                    <a:gd name="connsiteY16" fmla="*/ 7683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4150 w 1558925"/>
                    <a:gd name="connsiteY5" fmla="*/ 1050925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3000 w 1558925"/>
                    <a:gd name="connsiteY13" fmla="*/ 8667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65150 w 1558925"/>
                    <a:gd name="connsiteY29" fmla="*/ 447675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47725 w 1558925"/>
                    <a:gd name="connsiteY17" fmla="*/ 96837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76325 w 1558925"/>
                    <a:gd name="connsiteY12" fmla="*/ 1073150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71575 w 1558925"/>
                    <a:gd name="connsiteY9" fmla="*/ 1190625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97000 w 1558925"/>
                    <a:gd name="connsiteY4" fmla="*/ 124777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46175 w 1558925"/>
                    <a:gd name="connsiteY13" fmla="*/ 892175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20750 w 1558925"/>
                    <a:gd name="connsiteY16" fmla="*/ 717550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47775 w 1558925"/>
                    <a:gd name="connsiteY8" fmla="*/ 942975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22350 w 1558925"/>
                    <a:gd name="connsiteY11" fmla="*/ 135572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50925 w 1558925"/>
                    <a:gd name="connsiteY12" fmla="*/ 1063625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31900 w 1558925"/>
                    <a:gd name="connsiteY8" fmla="*/ 96520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44600 w 1558925"/>
                    <a:gd name="connsiteY7" fmla="*/ 825500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857375"/>
                    <a:gd name="connsiteX1" fmla="*/ 1558925 w 1558925"/>
                    <a:gd name="connsiteY1" fmla="*/ 1857375 h 1857375"/>
                    <a:gd name="connsiteX2" fmla="*/ 1558925 w 1558925"/>
                    <a:gd name="connsiteY2" fmla="*/ 1743075 h 1857375"/>
                    <a:gd name="connsiteX3" fmla="*/ 1365250 w 1558925"/>
                    <a:gd name="connsiteY3" fmla="*/ 1593850 h 1857375"/>
                    <a:gd name="connsiteX4" fmla="*/ 1387475 w 1558925"/>
                    <a:gd name="connsiteY4" fmla="*/ 1279525 h 1857375"/>
                    <a:gd name="connsiteX5" fmla="*/ 1450975 w 1558925"/>
                    <a:gd name="connsiteY5" fmla="*/ 1079500 h 1857375"/>
                    <a:gd name="connsiteX6" fmla="*/ 1447800 w 1558925"/>
                    <a:gd name="connsiteY6" fmla="*/ 981075 h 1857375"/>
                    <a:gd name="connsiteX7" fmla="*/ 1212850 w 1558925"/>
                    <a:gd name="connsiteY7" fmla="*/ 835025 h 1857375"/>
                    <a:gd name="connsiteX8" fmla="*/ 1212850 w 1558925"/>
                    <a:gd name="connsiteY8" fmla="*/ 958850 h 1857375"/>
                    <a:gd name="connsiteX9" fmla="*/ 1165225 w 1558925"/>
                    <a:gd name="connsiteY9" fmla="*/ 1130300 h 1857375"/>
                    <a:gd name="connsiteX10" fmla="*/ 1133475 w 1558925"/>
                    <a:gd name="connsiteY10" fmla="*/ 1431925 h 1857375"/>
                    <a:gd name="connsiteX11" fmla="*/ 1038225 w 1558925"/>
                    <a:gd name="connsiteY11" fmla="*/ 1374775 h 1857375"/>
                    <a:gd name="connsiteX12" fmla="*/ 1073150 w 1558925"/>
                    <a:gd name="connsiteY12" fmla="*/ 1079500 h 1857375"/>
                    <a:gd name="connsiteX13" fmla="*/ 1123950 w 1558925"/>
                    <a:gd name="connsiteY13" fmla="*/ 876300 h 1857375"/>
                    <a:gd name="connsiteX14" fmla="*/ 1130300 w 1558925"/>
                    <a:gd name="connsiteY14" fmla="*/ 781050 h 1857375"/>
                    <a:gd name="connsiteX15" fmla="*/ 920750 w 1558925"/>
                    <a:gd name="connsiteY15" fmla="*/ 615950 h 1857375"/>
                    <a:gd name="connsiteX16" fmla="*/ 930275 w 1558925"/>
                    <a:gd name="connsiteY16" fmla="*/ 739775 h 1857375"/>
                    <a:gd name="connsiteX17" fmla="*/ 863600 w 1558925"/>
                    <a:gd name="connsiteY17" fmla="*/ 949325 h 1857375"/>
                    <a:gd name="connsiteX18" fmla="*/ 841375 w 1558925"/>
                    <a:gd name="connsiteY18" fmla="*/ 1235075 h 1857375"/>
                    <a:gd name="connsiteX19" fmla="*/ 758825 w 1558925"/>
                    <a:gd name="connsiteY19" fmla="*/ 1171575 h 1857375"/>
                    <a:gd name="connsiteX20" fmla="*/ 787400 w 1558925"/>
                    <a:gd name="connsiteY20" fmla="*/ 850900 h 1857375"/>
                    <a:gd name="connsiteX21" fmla="*/ 844550 w 1558925"/>
                    <a:gd name="connsiteY21" fmla="*/ 654050 h 1857375"/>
                    <a:gd name="connsiteX22" fmla="*/ 841375 w 1558925"/>
                    <a:gd name="connsiteY22" fmla="*/ 561975 h 1857375"/>
                    <a:gd name="connsiteX23" fmla="*/ 644525 w 1558925"/>
                    <a:gd name="connsiteY23" fmla="*/ 409575 h 1857375"/>
                    <a:gd name="connsiteX24" fmla="*/ 641350 w 1558925"/>
                    <a:gd name="connsiteY24" fmla="*/ 517525 h 1857375"/>
                    <a:gd name="connsiteX25" fmla="*/ 571500 w 1558925"/>
                    <a:gd name="connsiteY25" fmla="*/ 752475 h 1857375"/>
                    <a:gd name="connsiteX26" fmla="*/ 546100 w 1558925"/>
                    <a:gd name="connsiteY26" fmla="*/ 1022350 h 1857375"/>
                    <a:gd name="connsiteX27" fmla="*/ 454025 w 1558925"/>
                    <a:gd name="connsiteY27" fmla="*/ 946150 h 1857375"/>
                    <a:gd name="connsiteX28" fmla="*/ 482600 w 1558925"/>
                    <a:gd name="connsiteY28" fmla="*/ 682625 h 1857375"/>
                    <a:gd name="connsiteX29" fmla="*/ 555625 w 1558925"/>
                    <a:gd name="connsiteY29" fmla="*/ 476250 h 1857375"/>
                    <a:gd name="connsiteX30" fmla="*/ 558800 w 1558925"/>
                    <a:gd name="connsiteY30" fmla="*/ 355600 h 1857375"/>
                    <a:gd name="connsiteX31" fmla="*/ 374650 w 1558925"/>
                    <a:gd name="connsiteY31" fmla="*/ 209550 h 1857375"/>
                    <a:gd name="connsiteX32" fmla="*/ 384175 w 1558925"/>
                    <a:gd name="connsiteY32" fmla="*/ 358775 h 1857375"/>
                    <a:gd name="connsiteX33" fmla="*/ 320675 w 1558925"/>
                    <a:gd name="connsiteY33" fmla="*/ 565150 h 1857375"/>
                    <a:gd name="connsiteX34" fmla="*/ 311150 w 1558925"/>
                    <a:gd name="connsiteY34" fmla="*/ 850900 h 1857375"/>
                    <a:gd name="connsiteX35" fmla="*/ 241300 w 1558925"/>
                    <a:gd name="connsiteY35" fmla="*/ 793750 h 1857375"/>
                    <a:gd name="connsiteX36" fmla="*/ 254000 w 1558925"/>
                    <a:gd name="connsiteY36" fmla="*/ 523875 h 1857375"/>
                    <a:gd name="connsiteX37" fmla="*/ 314325 w 1558925"/>
                    <a:gd name="connsiteY37" fmla="*/ 295275 h 1857375"/>
                    <a:gd name="connsiteX38" fmla="*/ 311150 w 1558925"/>
                    <a:gd name="connsiteY38" fmla="*/ 171450 h 1857375"/>
                    <a:gd name="connsiteX39" fmla="*/ 95250 w 1558925"/>
                    <a:gd name="connsiteY39" fmla="*/ 0 h 1857375"/>
                    <a:gd name="connsiteX40" fmla="*/ 117475 w 1558925"/>
                    <a:gd name="connsiteY40" fmla="*/ 187325 h 1857375"/>
                    <a:gd name="connsiteX41" fmla="*/ 63500 w 1558925"/>
                    <a:gd name="connsiteY41" fmla="*/ 438150 h 1857375"/>
                    <a:gd name="connsiteX42" fmla="*/ 79375 w 1558925"/>
                    <a:gd name="connsiteY42" fmla="*/ 704850 h 1857375"/>
                    <a:gd name="connsiteX43" fmla="*/ 0 w 1558925"/>
                    <a:gd name="connsiteY43" fmla="*/ 644525 h 1857375"/>
                    <a:gd name="connsiteX44" fmla="*/ 3175 w 1558925"/>
                    <a:gd name="connsiteY44" fmla="*/ 733425 h 1857375"/>
                    <a:gd name="connsiteX0" fmla="*/ 3175 w 1558925"/>
                    <a:gd name="connsiteY0" fmla="*/ 733425 h 1743075"/>
                    <a:gd name="connsiteX1" fmla="*/ 1368425 w 1558925"/>
                    <a:gd name="connsiteY1" fmla="*/ 1724025 h 1743075"/>
                    <a:gd name="connsiteX2" fmla="*/ 1558925 w 1558925"/>
                    <a:gd name="connsiteY2" fmla="*/ 1743075 h 1743075"/>
                    <a:gd name="connsiteX3" fmla="*/ 1365250 w 1558925"/>
                    <a:gd name="connsiteY3" fmla="*/ 1593850 h 1743075"/>
                    <a:gd name="connsiteX4" fmla="*/ 1387475 w 1558925"/>
                    <a:gd name="connsiteY4" fmla="*/ 1279525 h 1743075"/>
                    <a:gd name="connsiteX5" fmla="*/ 1450975 w 1558925"/>
                    <a:gd name="connsiteY5" fmla="*/ 1079500 h 1743075"/>
                    <a:gd name="connsiteX6" fmla="*/ 1447800 w 1558925"/>
                    <a:gd name="connsiteY6" fmla="*/ 981075 h 1743075"/>
                    <a:gd name="connsiteX7" fmla="*/ 1212850 w 1558925"/>
                    <a:gd name="connsiteY7" fmla="*/ 835025 h 1743075"/>
                    <a:gd name="connsiteX8" fmla="*/ 1212850 w 1558925"/>
                    <a:gd name="connsiteY8" fmla="*/ 958850 h 1743075"/>
                    <a:gd name="connsiteX9" fmla="*/ 1165225 w 1558925"/>
                    <a:gd name="connsiteY9" fmla="*/ 1130300 h 1743075"/>
                    <a:gd name="connsiteX10" fmla="*/ 1133475 w 1558925"/>
                    <a:gd name="connsiteY10" fmla="*/ 1431925 h 1743075"/>
                    <a:gd name="connsiteX11" fmla="*/ 1038225 w 1558925"/>
                    <a:gd name="connsiteY11" fmla="*/ 1374775 h 1743075"/>
                    <a:gd name="connsiteX12" fmla="*/ 1073150 w 1558925"/>
                    <a:gd name="connsiteY12" fmla="*/ 1079500 h 1743075"/>
                    <a:gd name="connsiteX13" fmla="*/ 1123950 w 1558925"/>
                    <a:gd name="connsiteY13" fmla="*/ 876300 h 1743075"/>
                    <a:gd name="connsiteX14" fmla="*/ 1130300 w 1558925"/>
                    <a:gd name="connsiteY14" fmla="*/ 781050 h 1743075"/>
                    <a:gd name="connsiteX15" fmla="*/ 920750 w 1558925"/>
                    <a:gd name="connsiteY15" fmla="*/ 615950 h 1743075"/>
                    <a:gd name="connsiteX16" fmla="*/ 930275 w 1558925"/>
                    <a:gd name="connsiteY16" fmla="*/ 739775 h 1743075"/>
                    <a:gd name="connsiteX17" fmla="*/ 863600 w 1558925"/>
                    <a:gd name="connsiteY17" fmla="*/ 949325 h 1743075"/>
                    <a:gd name="connsiteX18" fmla="*/ 841375 w 1558925"/>
                    <a:gd name="connsiteY18" fmla="*/ 1235075 h 1743075"/>
                    <a:gd name="connsiteX19" fmla="*/ 758825 w 1558925"/>
                    <a:gd name="connsiteY19" fmla="*/ 1171575 h 1743075"/>
                    <a:gd name="connsiteX20" fmla="*/ 787400 w 1558925"/>
                    <a:gd name="connsiteY20" fmla="*/ 850900 h 1743075"/>
                    <a:gd name="connsiteX21" fmla="*/ 844550 w 1558925"/>
                    <a:gd name="connsiteY21" fmla="*/ 654050 h 1743075"/>
                    <a:gd name="connsiteX22" fmla="*/ 841375 w 1558925"/>
                    <a:gd name="connsiteY22" fmla="*/ 561975 h 1743075"/>
                    <a:gd name="connsiteX23" fmla="*/ 644525 w 1558925"/>
                    <a:gd name="connsiteY23" fmla="*/ 409575 h 1743075"/>
                    <a:gd name="connsiteX24" fmla="*/ 641350 w 1558925"/>
                    <a:gd name="connsiteY24" fmla="*/ 517525 h 1743075"/>
                    <a:gd name="connsiteX25" fmla="*/ 571500 w 1558925"/>
                    <a:gd name="connsiteY25" fmla="*/ 752475 h 1743075"/>
                    <a:gd name="connsiteX26" fmla="*/ 546100 w 1558925"/>
                    <a:gd name="connsiteY26" fmla="*/ 1022350 h 1743075"/>
                    <a:gd name="connsiteX27" fmla="*/ 454025 w 1558925"/>
                    <a:gd name="connsiteY27" fmla="*/ 946150 h 1743075"/>
                    <a:gd name="connsiteX28" fmla="*/ 482600 w 1558925"/>
                    <a:gd name="connsiteY28" fmla="*/ 682625 h 1743075"/>
                    <a:gd name="connsiteX29" fmla="*/ 555625 w 1558925"/>
                    <a:gd name="connsiteY29" fmla="*/ 476250 h 1743075"/>
                    <a:gd name="connsiteX30" fmla="*/ 558800 w 1558925"/>
                    <a:gd name="connsiteY30" fmla="*/ 355600 h 1743075"/>
                    <a:gd name="connsiteX31" fmla="*/ 374650 w 1558925"/>
                    <a:gd name="connsiteY31" fmla="*/ 209550 h 1743075"/>
                    <a:gd name="connsiteX32" fmla="*/ 384175 w 1558925"/>
                    <a:gd name="connsiteY32" fmla="*/ 358775 h 1743075"/>
                    <a:gd name="connsiteX33" fmla="*/ 320675 w 1558925"/>
                    <a:gd name="connsiteY33" fmla="*/ 565150 h 1743075"/>
                    <a:gd name="connsiteX34" fmla="*/ 311150 w 1558925"/>
                    <a:gd name="connsiteY34" fmla="*/ 850900 h 1743075"/>
                    <a:gd name="connsiteX35" fmla="*/ 241300 w 1558925"/>
                    <a:gd name="connsiteY35" fmla="*/ 793750 h 1743075"/>
                    <a:gd name="connsiteX36" fmla="*/ 254000 w 1558925"/>
                    <a:gd name="connsiteY36" fmla="*/ 523875 h 1743075"/>
                    <a:gd name="connsiteX37" fmla="*/ 314325 w 1558925"/>
                    <a:gd name="connsiteY37" fmla="*/ 295275 h 1743075"/>
                    <a:gd name="connsiteX38" fmla="*/ 311150 w 1558925"/>
                    <a:gd name="connsiteY38" fmla="*/ 171450 h 1743075"/>
                    <a:gd name="connsiteX39" fmla="*/ 95250 w 1558925"/>
                    <a:gd name="connsiteY39" fmla="*/ 0 h 1743075"/>
                    <a:gd name="connsiteX40" fmla="*/ 117475 w 1558925"/>
                    <a:gd name="connsiteY40" fmla="*/ 187325 h 1743075"/>
                    <a:gd name="connsiteX41" fmla="*/ 63500 w 1558925"/>
                    <a:gd name="connsiteY41" fmla="*/ 438150 h 1743075"/>
                    <a:gd name="connsiteX42" fmla="*/ 79375 w 1558925"/>
                    <a:gd name="connsiteY42" fmla="*/ 704850 h 1743075"/>
                    <a:gd name="connsiteX43" fmla="*/ 0 w 1558925"/>
                    <a:gd name="connsiteY43" fmla="*/ 644525 h 1743075"/>
                    <a:gd name="connsiteX44" fmla="*/ 3175 w 1558925"/>
                    <a:gd name="connsiteY44" fmla="*/ 733425 h 1743075"/>
                    <a:gd name="connsiteX0" fmla="*/ 3175 w 1450975"/>
                    <a:gd name="connsiteY0" fmla="*/ 733425 h 1724025"/>
                    <a:gd name="connsiteX1" fmla="*/ 1368425 w 1450975"/>
                    <a:gd name="connsiteY1" fmla="*/ 1724025 h 1724025"/>
                    <a:gd name="connsiteX2" fmla="*/ 1428750 w 1450975"/>
                    <a:gd name="connsiteY2" fmla="*/ 1644650 h 1724025"/>
                    <a:gd name="connsiteX3" fmla="*/ 1365250 w 1450975"/>
                    <a:gd name="connsiteY3" fmla="*/ 1593850 h 1724025"/>
                    <a:gd name="connsiteX4" fmla="*/ 1387475 w 1450975"/>
                    <a:gd name="connsiteY4" fmla="*/ 1279525 h 1724025"/>
                    <a:gd name="connsiteX5" fmla="*/ 1450975 w 1450975"/>
                    <a:gd name="connsiteY5" fmla="*/ 1079500 h 1724025"/>
                    <a:gd name="connsiteX6" fmla="*/ 1447800 w 1450975"/>
                    <a:gd name="connsiteY6" fmla="*/ 981075 h 1724025"/>
                    <a:gd name="connsiteX7" fmla="*/ 1212850 w 1450975"/>
                    <a:gd name="connsiteY7" fmla="*/ 835025 h 1724025"/>
                    <a:gd name="connsiteX8" fmla="*/ 1212850 w 1450975"/>
                    <a:gd name="connsiteY8" fmla="*/ 958850 h 1724025"/>
                    <a:gd name="connsiteX9" fmla="*/ 1165225 w 1450975"/>
                    <a:gd name="connsiteY9" fmla="*/ 1130300 h 1724025"/>
                    <a:gd name="connsiteX10" fmla="*/ 1133475 w 1450975"/>
                    <a:gd name="connsiteY10" fmla="*/ 1431925 h 1724025"/>
                    <a:gd name="connsiteX11" fmla="*/ 1038225 w 1450975"/>
                    <a:gd name="connsiteY11" fmla="*/ 1374775 h 1724025"/>
                    <a:gd name="connsiteX12" fmla="*/ 1073150 w 1450975"/>
                    <a:gd name="connsiteY12" fmla="*/ 1079500 h 1724025"/>
                    <a:gd name="connsiteX13" fmla="*/ 1123950 w 1450975"/>
                    <a:gd name="connsiteY13" fmla="*/ 876300 h 1724025"/>
                    <a:gd name="connsiteX14" fmla="*/ 1130300 w 1450975"/>
                    <a:gd name="connsiteY14" fmla="*/ 781050 h 1724025"/>
                    <a:gd name="connsiteX15" fmla="*/ 920750 w 1450975"/>
                    <a:gd name="connsiteY15" fmla="*/ 615950 h 1724025"/>
                    <a:gd name="connsiteX16" fmla="*/ 930275 w 1450975"/>
                    <a:gd name="connsiteY16" fmla="*/ 739775 h 1724025"/>
                    <a:gd name="connsiteX17" fmla="*/ 863600 w 1450975"/>
                    <a:gd name="connsiteY17" fmla="*/ 949325 h 1724025"/>
                    <a:gd name="connsiteX18" fmla="*/ 841375 w 1450975"/>
                    <a:gd name="connsiteY18" fmla="*/ 1235075 h 1724025"/>
                    <a:gd name="connsiteX19" fmla="*/ 758825 w 1450975"/>
                    <a:gd name="connsiteY19" fmla="*/ 1171575 h 1724025"/>
                    <a:gd name="connsiteX20" fmla="*/ 787400 w 1450975"/>
                    <a:gd name="connsiteY20" fmla="*/ 850900 h 1724025"/>
                    <a:gd name="connsiteX21" fmla="*/ 844550 w 1450975"/>
                    <a:gd name="connsiteY21" fmla="*/ 654050 h 1724025"/>
                    <a:gd name="connsiteX22" fmla="*/ 841375 w 1450975"/>
                    <a:gd name="connsiteY22" fmla="*/ 561975 h 1724025"/>
                    <a:gd name="connsiteX23" fmla="*/ 644525 w 1450975"/>
                    <a:gd name="connsiteY23" fmla="*/ 409575 h 1724025"/>
                    <a:gd name="connsiteX24" fmla="*/ 641350 w 1450975"/>
                    <a:gd name="connsiteY24" fmla="*/ 517525 h 1724025"/>
                    <a:gd name="connsiteX25" fmla="*/ 571500 w 1450975"/>
                    <a:gd name="connsiteY25" fmla="*/ 752475 h 1724025"/>
                    <a:gd name="connsiteX26" fmla="*/ 546100 w 1450975"/>
                    <a:gd name="connsiteY26" fmla="*/ 1022350 h 1724025"/>
                    <a:gd name="connsiteX27" fmla="*/ 454025 w 1450975"/>
                    <a:gd name="connsiteY27" fmla="*/ 946150 h 1724025"/>
                    <a:gd name="connsiteX28" fmla="*/ 482600 w 1450975"/>
                    <a:gd name="connsiteY28" fmla="*/ 682625 h 1724025"/>
                    <a:gd name="connsiteX29" fmla="*/ 555625 w 1450975"/>
                    <a:gd name="connsiteY29" fmla="*/ 476250 h 1724025"/>
                    <a:gd name="connsiteX30" fmla="*/ 558800 w 1450975"/>
                    <a:gd name="connsiteY30" fmla="*/ 355600 h 1724025"/>
                    <a:gd name="connsiteX31" fmla="*/ 374650 w 1450975"/>
                    <a:gd name="connsiteY31" fmla="*/ 209550 h 1724025"/>
                    <a:gd name="connsiteX32" fmla="*/ 384175 w 1450975"/>
                    <a:gd name="connsiteY32" fmla="*/ 358775 h 1724025"/>
                    <a:gd name="connsiteX33" fmla="*/ 320675 w 1450975"/>
                    <a:gd name="connsiteY33" fmla="*/ 565150 h 1724025"/>
                    <a:gd name="connsiteX34" fmla="*/ 311150 w 1450975"/>
                    <a:gd name="connsiteY34" fmla="*/ 850900 h 1724025"/>
                    <a:gd name="connsiteX35" fmla="*/ 241300 w 1450975"/>
                    <a:gd name="connsiteY35" fmla="*/ 793750 h 1724025"/>
                    <a:gd name="connsiteX36" fmla="*/ 254000 w 1450975"/>
                    <a:gd name="connsiteY36" fmla="*/ 523875 h 1724025"/>
                    <a:gd name="connsiteX37" fmla="*/ 314325 w 1450975"/>
                    <a:gd name="connsiteY37" fmla="*/ 295275 h 1724025"/>
                    <a:gd name="connsiteX38" fmla="*/ 311150 w 1450975"/>
                    <a:gd name="connsiteY38" fmla="*/ 171450 h 1724025"/>
                    <a:gd name="connsiteX39" fmla="*/ 95250 w 1450975"/>
                    <a:gd name="connsiteY39" fmla="*/ 0 h 1724025"/>
                    <a:gd name="connsiteX40" fmla="*/ 117475 w 1450975"/>
                    <a:gd name="connsiteY40" fmla="*/ 187325 h 1724025"/>
                    <a:gd name="connsiteX41" fmla="*/ 63500 w 1450975"/>
                    <a:gd name="connsiteY41" fmla="*/ 438150 h 1724025"/>
                    <a:gd name="connsiteX42" fmla="*/ 79375 w 1450975"/>
                    <a:gd name="connsiteY42" fmla="*/ 704850 h 1724025"/>
                    <a:gd name="connsiteX43" fmla="*/ 0 w 1450975"/>
                    <a:gd name="connsiteY43" fmla="*/ 644525 h 1724025"/>
                    <a:gd name="connsiteX44" fmla="*/ 3175 w 1450975"/>
                    <a:gd name="connsiteY44" fmla="*/ 733425 h 1724025"/>
                    <a:gd name="connsiteX0" fmla="*/ 3175 w 1450975"/>
                    <a:gd name="connsiteY0" fmla="*/ 733425 h 1762125"/>
                    <a:gd name="connsiteX1" fmla="*/ 1425575 w 1450975"/>
                    <a:gd name="connsiteY1" fmla="*/ 1762125 h 1762125"/>
                    <a:gd name="connsiteX2" fmla="*/ 1428750 w 1450975"/>
                    <a:gd name="connsiteY2" fmla="*/ 1644650 h 1762125"/>
                    <a:gd name="connsiteX3" fmla="*/ 1365250 w 1450975"/>
                    <a:gd name="connsiteY3" fmla="*/ 1593850 h 1762125"/>
                    <a:gd name="connsiteX4" fmla="*/ 1387475 w 1450975"/>
                    <a:gd name="connsiteY4" fmla="*/ 1279525 h 1762125"/>
                    <a:gd name="connsiteX5" fmla="*/ 1450975 w 1450975"/>
                    <a:gd name="connsiteY5" fmla="*/ 1079500 h 1762125"/>
                    <a:gd name="connsiteX6" fmla="*/ 1447800 w 1450975"/>
                    <a:gd name="connsiteY6" fmla="*/ 981075 h 1762125"/>
                    <a:gd name="connsiteX7" fmla="*/ 1212850 w 1450975"/>
                    <a:gd name="connsiteY7" fmla="*/ 835025 h 1762125"/>
                    <a:gd name="connsiteX8" fmla="*/ 1212850 w 1450975"/>
                    <a:gd name="connsiteY8" fmla="*/ 958850 h 1762125"/>
                    <a:gd name="connsiteX9" fmla="*/ 1165225 w 1450975"/>
                    <a:gd name="connsiteY9" fmla="*/ 1130300 h 1762125"/>
                    <a:gd name="connsiteX10" fmla="*/ 1133475 w 1450975"/>
                    <a:gd name="connsiteY10" fmla="*/ 1431925 h 1762125"/>
                    <a:gd name="connsiteX11" fmla="*/ 1038225 w 1450975"/>
                    <a:gd name="connsiteY11" fmla="*/ 1374775 h 1762125"/>
                    <a:gd name="connsiteX12" fmla="*/ 1073150 w 1450975"/>
                    <a:gd name="connsiteY12" fmla="*/ 1079500 h 1762125"/>
                    <a:gd name="connsiteX13" fmla="*/ 1123950 w 1450975"/>
                    <a:gd name="connsiteY13" fmla="*/ 876300 h 1762125"/>
                    <a:gd name="connsiteX14" fmla="*/ 1130300 w 1450975"/>
                    <a:gd name="connsiteY14" fmla="*/ 781050 h 1762125"/>
                    <a:gd name="connsiteX15" fmla="*/ 920750 w 1450975"/>
                    <a:gd name="connsiteY15" fmla="*/ 615950 h 1762125"/>
                    <a:gd name="connsiteX16" fmla="*/ 930275 w 1450975"/>
                    <a:gd name="connsiteY16" fmla="*/ 739775 h 1762125"/>
                    <a:gd name="connsiteX17" fmla="*/ 863600 w 1450975"/>
                    <a:gd name="connsiteY17" fmla="*/ 949325 h 1762125"/>
                    <a:gd name="connsiteX18" fmla="*/ 841375 w 1450975"/>
                    <a:gd name="connsiteY18" fmla="*/ 1235075 h 1762125"/>
                    <a:gd name="connsiteX19" fmla="*/ 758825 w 1450975"/>
                    <a:gd name="connsiteY19" fmla="*/ 1171575 h 1762125"/>
                    <a:gd name="connsiteX20" fmla="*/ 787400 w 1450975"/>
                    <a:gd name="connsiteY20" fmla="*/ 850900 h 1762125"/>
                    <a:gd name="connsiteX21" fmla="*/ 844550 w 1450975"/>
                    <a:gd name="connsiteY21" fmla="*/ 654050 h 1762125"/>
                    <a:gd name="connsiteX22" fmla="*/ 841375 w 1450975"/>
                    <a:gd name="connsiteY22" fmla="*/ 561975 h 1762125"/>
                    <a:gd name="connsiteX23" fmla="*/ 644525 w 1450975"/>
                    <a:gd name="connsiteY23" fmla="*/ 409575 h 1762125"/>
                    <a:gd name="connsiteX24" fmla="*/ 641350 w 1450975"/>
                    <a:gd name="connsiteY24" fmla="*/ 517525 h 1762125"/>
                    <a:gd name="connsiteX25" fmla="*/ 571500 w 1450975"/>
                    <a:gd name="connsiteY25" fmla="*/ 752475 h 1762125"/>
                    <a:gd name="connsiteX26" fmla="*/ 546100 w 1450975"/>
                    <a:gd name="connsiteY26" fmla="*/ 1022350 h 1762125"/>
                    <a:gd name="connsiteX27" fmla="*/ 454025 w 1450975"/>
                    <a:gd name="connsiteY27" fmla="*/ 946150 h 1762125"/>
                    <a:gd name="connsiteX28" fmla="*/ 482600 w 1450975"/>
                    <a:gd name="connsiteY28" fmla="*/ 682625 h 1762125"/>
                    <a:gd name="connsiteX29" fmla="*/ 555625 w 1450975"/>
                    <a:gd name="connsiteY29" fmla="*/ 476250 h 1762125"/>
                    <a:gd name="connsiteX30" fmla="*/ 558800 w 1450975"/>
                    <a:gd name="connsiteY30" fmla="*/ 355600 h 1762125"/>
                    <a:gd name="connsiteX31" fmla="*/ 374650 w 1450975"/>
                    <a:gd name="connsiteY31" fmla="*/ 209550 h 1762125"/>
                    <a:gd name="connsiteX32" fmla="*/ 384175 w 1450975"/>
                    <a:gd name="connsiteY32" fmla="*/ 358775 h 1762125"/>
                    <a:gd name="connsiteX33" fmla="*/ 320675 w 1450975"/>
                    <a:gd name="connsiteY33" fmla="*/ 565150 h 1762125"/>
                    <a:gd name="connsiteX34" fmla="*/ 311150 w 1450975"/>
                    <a:gd name="connsiteY34" fmla="*/ 850900 h 1762125"/>
                    <a:gd name="connsiteX35" fmla="*/ 241300 w 1450975"/>
                    <a:gd name="connsiteY35" fmla="*/ 793750 h 1762125"/>
                    <a:gd name="connsiteX36" fmla="*/ 254000 w 1450975"/>
                    <a:gd name="connsiteY36" fmla="*/ 523875 h 1762125"/>
                    <a:gd name="connsiteX37" fmla="*/ 314325 w 1450975"/>
                    <a:gd name="connsiteY37" fmla="*/ 295275 h 1762125"/>
                    <a:gd name="connsiteX38" fmla="*/ 311150 w 1450975"/>
                    <a:gd name="connsiteY38" fmla="*/ 171450 h 1762125"/>
                    <a:gd name="connsiteX39" fmla="*/ 95250 w 1450975"/>
                    <a:gd name="connsiteY39" fmla="*/ 0 h 1762125"/>
                    <a:gd name="connsiteX40" fmla="*/ 117475 w 1450975"/>
                    <a:gd name="connsiteY40" fmla="*/ 187325 h 1762125"/>
                    <a:gd name="connsiteX41" fmla="*/ 63500 w 1450975"/>
                    <a:gd name="connsiteY41" fmla="*/ 438150 h 1762125"/>
                    <a:gd name="connsiteX42" fmla="*/ 79375 w 1450975"/>
                    <a:gd name="connsiteY42" fmla="*/ 704850 h 1762125"/>
                    <a:gd name="connsiteX43" fmla="*/ 0 w 1450975"/>
                    <a:gd name="connsiteY43" fmla="*/ 644525 h 1762125"/>
                    <a:gd name="connsiteX44" fmla="*/ 3175 w 1450975"/>
                    <a:gd name="connsiteY44" fmla="*/ 733425 h 1762125"/>
                    <a:gd name="connsiteX0" fmla="*/ 3175 w 1450975"/>
                    <a:gd name="connsiteY0" fmla="*/ 733425 h 1762125"/>
                    <a:gd name="connsiteX1" fmla="*/ 1425575 w 1450975"/>
                    <a:gd name="connsiteY1" fmla="*/ 1762125 h 1762125"/>
                    <a:gd name="connsiteX2" fmla="*/ 1428750 w 1450975"/>
                    <a:gd name="connsiteY2" fmla="*/ 1644650 h 1762125"/>
                    <a:gd name="connsiteX3" fmla="*/ 1365250 w 1450975"/>
                    <a:gd name="connsiteY3" fmla="*/ 1593850 h 1762125"/>
                    <a:gd name="connsiteX4" fmla="*/ 1387475 w 1450975"/>
                    <a:gd name="connsiteY4" fmla="*/ 1279525 h 1762125"/>
                    <a:gd name="connsiteX5" fmla="*/ 1450975 w 1450975"/>
                    <a:gd name="connsiteY5" fmla="*/ 1079500 h 1762125"/>
                    <a:gd name="connsiteX6" fmla="*/ 1447800 w 1450975"/>
                    <a:gd name="connsiteY6" fmla="*/ 1025191 h 1762125"/>
                    <a:gd name="connsiteX7" fmla="*/ 1212850 w 1450975"/>
                    <a:gd name="connsiteY7" fmla="*/ 835025 h 1762125"/>
                    <a:gd name="connsiteX8" fmla="*/ 1212850 w 1450975"/>
                    <a:gd name="connsiteY8" fmla="*/ 958850 h 1762125"/>
                    <a:gd name="connsiteX9" fmla="*/ 1165225 w 1450975"/>
                    <a:gd name="connsiteY9" fmla="*/ 1130300 h 1762125"/>
                    <a:gd name="connsiteX10" fmla="*/ 1133475 w 1450975"/>
                    <a:gd name="connsiteY10" fmla="*/ 1431925 h 1762125"/>
                    <a:gd name="connsiteX11" fmla="*/ 1038225 w 1450975"/>
                    <a:gd name="connsiteY11" fmla="*/ 1374775 h 1762125"/>
                    <a:gd name="connsiteX12" fmla="*/ 1073150 w 1450975"/>
                    <a:gd name="connsiteY12" fmla="*/ 1079500 h 1762125"/>
                    <a:gd name="connsiteX13" fmla="*/ 1123950 w 1450975"/>
                    <a:gd name="connsiteY13" fmla="*/ 876300 h 1762125"/>
                    <a:gd name="connsiteX14" fmla="*/ 1130300 w 1450975"/>
                    <a:gd name="connsiteY14" fmla="*/ 781050 h 1762125"/>
                    <a:gd name="connsiteX15" fmla="*/ 920750 w 1450975"/>
                    <a:gd name="connsiteY15" fmla="*/ 615950 h 1762125"/>
                    <a:gd name="connsiteX16" fmla="*/ 930275 w 1450975"/>
                    <a:gd name="connsiteY16" fmla="*/ 739775 h 1762125"/>
                    <a:gd name="connsiteX17" fmla="*/ 863600 w 1450975"/>
                    <a:gd name="connsiteY17" fmla="*/ 949325 h 1762125"/>
                    <a:gd name="connsiteX18" fmla="*/ 841375 w 1450975"/>
                    <a:gd name="connsiteY18" fmla="*/ 1235075 h 1762125"/>
                    <a:gd name="connsiteX19" fmla="*/ 758825 w 1450975"/>
                    <a:gd name="connsiteY19" fmla="*/ 1171575 h 1762125"/>
                    <a:gd name="connsiteX20" fmla="*/ 787400 w 1450975"/>
                    <a:gd name="connsiteY20" fmla="*/ 850900 h 1762125"/>
                    <a:gd name="connsiteX21" fmla="*/ 844550 w 1450975"/>
                    <a:gd name="connsiteY21" fmla="*/ 654050 h 1762125"/>
                    <a:gd name="connsiteX22" fmla="*/ 841375 w 1450975"/>
                    <a:gd name="connsiteY22" fmla="*/ 561975 h 1762125"/>
                    <a:gd name="connsiteX23" fmla="*/ 644525 w 1450975"/>
                    <a:gd name="connsiteY23" fmla="*/ 409575 h 1762125"/>
                    <a:gd name="connsiteX24" fmla="*/ 641350 w 1450975"/>
                    <a:gd name="connsiteY24" fmla="*/ 517525 h 1762125"/>
                    <a:gd name="connsiteX25" fmla="*/ 571500 w 1450975"/>
                    <a:gd name="connsiteY25" fmla="*/ 752475 h 1762125"/>
                    <a:gd name="connsiteX26" fmla="*/ 546100 w 1450975"/>
                    <a:gd name="connsiteY26" fmla="*/ 1022350 h 1762125"/>
                    <a:gd name="connsiteX27" fmla="*/ 454025 w 1450975"/>
                    <a:gd name="connsiteY27" fmla="*/ 946150 h 1762125"/>
                    <a:gd name="connsiteX28" fmla="*/ 482600 w 1450975"/>
                    <a:gd name="connsiteY28" fmla="*/ 682625 h 1762125"/>
                    <a:gd name="connsiteX29" fmla="*/ 555625 w 1450975"/>
                    <a:gd name="connsiteY29" fmla="*/ 476250 h 1762125"/>
                    <a:gd name="connsiteX30" fmla="*/ 558800 w 1450975"/>
                    <a:gd name="connsiteY30" fmla="*/ 355600 h 1762125"/>
                    <a:gd name="connsiteX31" fmla="*/ 374650 w 1450975"/>
                    <a:gd name="connsiteY31" fmla="*/ 209550 h 1762125"/>
                    <a:gd name="connsiteX32" fmla="*/ 384175 w 1450975"/>
                    <a:gd name="connsiteY32" fmla="*/ 358775 h 1762125"/>
                    <a:gd name="connsiteX33" fmla="*/ 320675 w 1450975"/>
                    <a:gd name="connsiteY33" fmla="*/ 565150 h 1762125"/>
                    <a:gd name="connsiteX34" fmla="*/ 311150 w 1450975"/>
                    <a:gd name="connsiteY34" fmla="*/ 850900 h 1762125"/>
                    <a:gd name="connsiteX35" fmla="*/ 241300 w 1450975"/>
                    <a:gd name="connsiteY35" fmla="*/ 793750 h 1762125"/>
                    <a:gd name="connsiteX36" fmla="*/ 254000 w 1450975"/>
                    <a:gd name="connsiteY36" fmla="*/ 523875 h 1762125"/>
                    <a:gd name="connsiteX37" fmla="*/ 314325 w 1450975"/>
                    <a:gd name="connsiteY37" fmla="*/ 295275 h 1762125"/>
                    <a:gd name="connsiteX38" fmla="*/ 311150 w 1450975"/>
                    <a:gd name="connsiteY38" fmla="*/ 171450 h 1762125"/>
                    <a:gd name="connsiteX39" fmla="*/ 95250 w 1450975"/>
                    <a:gd name="connsiteY39" fmla="*/ 0 h 1762125"/>
                    <a:gd name="connsiteX40" fmla="*/ 117475 w 1450975"/>
                    <a:gd name="connsiteY40" fmla="*/ 187325 h 1762125"/>
                    <a:gd name="connsiteX41" fmla="*/ 63500 w 1450975"/>
                    <a:gd name="connsiteY41" fmla="*/ 438150 h 1762125"/>
                    <a:gd name="connsiteX42" fmla="*/ 79375 w 1450975"/>
                    <a:gd name="connsiteY42" fmla="*/ 704850 h 1762125"/>
                    <a:gd name="connsiteX43" fmla="*/ 0 w 1450975"/>
                    <a:gd name="connsiteY43" fmla="*/ 644525 h 1762125"/>
                    <a:gd name="connsiteX44" fmla="*/ 3175 w 1450975"/>
                    <a:gd name="connsiteY44" fmla="*/ 733425 h 1762125"/>
                    <a:gd name="connsiteX0" fmla="*/ 3175 w 1450975"/>
                    <a:gd name="connsiteY0" fmla="*/ 733425 h 1762125"/>
                    <a:gd name="connsiteX1" fmla="*/ 1425575 w 1450975"/>
                    <a:gd name="connsiteY1" fmla="*/ 1762125 h 1762125"/>
                    <a:gd name="connsiteX2" fmla="*/ 1428750 w 1450975"/>
                    <a:gd name="connsiteY2" fmla="*/ 1644650 h 1762125"/>
                    <a:gd name="connsiteX3" fmla="*/ 1365250 w 1450975"/>
                    <a:gd name="connsiteY3" fmla="*/ 1593850 h 1762125"/>
                    <a:gd name="connsiteX4" fmla="*/ 1387475 w 1450975"/>
                    <a:gd name="connsiteY4" fmla="*/ 1279525 h 1762125"/>
                    <a:gd name="connsiteX5" fmla="*/ 1450975 w 1450975"/>
                    <a:gd name="connsiteY5" fmla="*/ 1079500 h 1762125"/>
                    <a:gd name="connsiteX6" fmla="*/ 1447800 w 1450975"/>
                    <a:gd name="connsiteY6" fmla="*/ 1025191 h 1762125"/>
                    <a:gd name="connsiteX7" fmla="*/ 1209518 w 1450975"/>
                    <a:gd name="connsiteY7" fmla="*/ 838701 h 1762125"/>
                    <a:gd name="connsiteX8" fmla="*/ 1212850 w 1450975"/>
                    <a:gd name="connsiteY8" fmla="*/ 958850 h 1762125"/>
                    <a:gd name="connsiteX9" fmla="*/ 1165225 w 1450975"/>
                    <a:gd name="connsiteY9" fmla="*/ 1130300 h 1762125"/>
                    <a:gd name="connsiteX10" fmla="*/ 1133475 w 1450975"/>
                    <a:gd name="connsiteY10" fmla="*/ 1431925 h 1762125"/>
                    <a:gd name="connsiteX11" fmla="*/ 1038225 w 1450975"/>
                    <a:gd name="connsiteY11" fmla="*/ 1374775 h 1762125"/>
                    <a:gd name="connsiteX12" fmla="*/ 1073150 w 1450975"/>
                    <a:gd name="connsiteY12" fmla="*/ 1079500 h 1762125"/>
                    <a:gd name="connsiteX13" fmla="*/ 1123950 w 1450975"/>
                    <a:gd name="connsiteY13" fmla="*/ 876300 h 1762125"/>
                    <a:gd name="connsiteX14" fmla="*/ 1130300 w 1450975"/>
                    <a:gd name="connsiteY14" fmla="*/ 781050 h 1762125"/>
                    <a:gd name="connsiteX15" fmla="*/ 920750 w 1450975"/>
                    <a:gd name="connsiteY15" fmla="*/ 615950 h 1762125"/>
                    <a:gd name="connsiteX16" fmla="*/ 930275 w 1450975"/>
                    <a:gd name="connsiteY16" fmla="*/ 739775 h 1762125"/>
                    <a:gd name="connsiteX17" fmla="*/ 863600 w 1450975"/>
                    <a:gd name="connsiteY17" fmla="*/ 949325 h 1762125"/>
                    <a:gd name="connsiteX18" fmla="*/ 841375 w 1450975"/>
                    <a:gd name="connsiteY18" fmla="*/ 1235075 h 1762125"/>
                    <a:gd name="connsiteX19" fmla="*/ 758825 w 1450975"/>
                    <a:gd name="connsiteY19" fmla="*/ 1171575 h 1762125"/>
                    <a:gd name="connsiteX20" fmla="*/ 787400 w 1450975"/>
                    <a:gd name="connsiteY20" fmla="*/ 850900 h 1762125"/>
                    <a:gd name="connsiteX21" fmla="*/ 844550 w 1450975"/>
                    <a:gd name="connsiteY21" fmla="*/ 654050 h 1762125"/>
                    <a:gd name="connsiteX22" fmla="*/ 841375 w 1450975"/>
                    <a:gd name="connsiteY22" fmla="*/ 561975 h 1762125"/>
                    <a:gd name="connsiteX23" fmla="*/ 644525 w 1450975"/>
                    <a:gd name="connsiteY23" fmla="*/ 409575 h 1762125"/>
                    <a:gd name="connsiteX24" fmla="*/ 641350 w 1450975"/>
                    <a:gd name="connsiteY24" fmla="*/ 517525 h 1762125"/>
                    <a:gd name="connsiteX25" fmla="*/ 571500 w 1450975"/>
                    <a:gd name="connsiteY25" fmla="*/ 752475 h 1762125"/>
                    <a:gd name="connsiteX26" fmla="*/ 546100 w 1450975"/>
                    <a:gd name="connsiteY26" fmla="*/ 1022350 h 1762125"/>
                    <a:gd name="connsiteX27" fmla="*/ 454025 w 1450975"/>
                    <a:gd name="connsiteY27" fmla="*/ 946150 h 1762125"/>
                    <a:gd name="connsiteX28" fmla="*/ 482600 w 1450975"/>
                    <a:gd name="connsiteY28" fmla="*/ 682625 h 1762125"/>
                    <a:gd name="connsiteX29" fmla="*/ 555625 w 1450975"/>
                    <a:gd name="connsiteY29" fmla="*/ 476250 h 1762125"/>
                    <a:gd name="connsiteX30" fmla="*/ 558800 w 1450975"/>
                    <a:gd name="connsiteY30" fmla="*/ 355600 h 1762125"/>
                    <a:gd name="connsiteX31" fmla="*/ 374650 w 1450975"/>
                    <a:gd name="connsiteY31" fmla="*/ 209550 h 1762125"/>
                    <a:gd name="connsiteX32" fmla="*/ 384175 w 1450975"/>
                    <a:gd name="connsiteY32" fmla="*/ 358775 h 1762125"/>
                    <a:gd name="connsiteX33" fmla="*/ 320675 w 1450975"/>
                    <a:gd name="connsiteY33" fmla="*/ 565150 h 1762125"/>
                    <a:gd name="connsiteX34" fmla="*/ 311150 w 1450975"/>
                    <a:gd name="connsiteY34" fmla="*/ 850900 h 1762125"/>
                    <a:gd name="connsiteX35" fmla="*/ 241300 w 1450975"/>
                    <a:gd name="connsiteY35" fmla="*/ 793750 h 1762125"/>
                    <a:gd name="connsiteX36" fmla="*/ 254000 w 1450975"/>
                    <a:gd name="connsiteY36" fmla="*/ 523875 h 1762125"/>
                    <a:gd name="connsiteX37" fmla="*/ 314325 w 1450975"/>
                    <a:gd name="connsiteY37" fmla="*/ 295275 h 1762125"/>
                    <a:gd name="connsiteX38" fmla="*/ 311150 w 1450975"/>
                    <a:gd name="connsiteY38" fmla="*/ 171450 h 1762125"/>
                    <a:gd name="connsiteX39" fmla="*/ 95250 w 1450975"/>
                    <a:gd name="connsiteY39" fmla="*/ 0 h 1762125"/>
                    <a:gd name="connsiteX40" fmla="*/ 117475 w 1450975"/>
                    <a:gd name="connsiteY40" fmla="*/ 187325 h 1762125"/>
                    <a:gd name="connsiteX41" fmla="*/ 63500 w 1450975"/>
                    <a:gd name="connsiteY41" fmla="*/ 438150 h 1762125"/>
                    <a:gd name="connsiteX42" fmla="*/ 79375 w 1450975"/>
                    <a:gd name="connsiteY42" fmla="*/ 704850 h 1762125"/>
                    <a:gd name="connsiteX43" fmla="*/ 0 w 1450975"/>
                    <a:gd name="connsiteY43" fmla="*/ 644525 h 1762125"/>
                    <a:gd name="connsiteX44" fmla="*/ 3175 w 1450975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7807"/>
                    <a:gd name="connsiteY0" fmla="*/ 733425 h 1762125"/>
                    <a:gd name="connsiteX1" fmla="*/ 1425575 w 1447807"/>
                    <a:gd name="connsiteY1" fmla="*/ 1762125 h 1762125"/>
                    <a:gd name="connsiteX2" fmla="*/ 1428750 w 1447807"/>
                    <a:gd name="connsiteY2" fmla="*/ 1644650 h 1762125"/>
                    <a:gd name="connsiteX3" fmla="*/ 1365250 w 1447807"/>
                    <a:gd name="connsiteY3" fmla="*/ 1593850 h 1762125"/>
                    <a:gd name="connsiteX4" fmla="*/ 1387475 w 1447807"/>
                    <a:gd name="connsiteY4" fmla="*/ 1279525 h 1762125"/>
                    <a:gd name="connsiteX5" fmla="*/ 1440979 w 1447807"/>
                    <a:gd name="connsiteY5" fmla="*/ 1116263 h 1762125"/>
                    <a:gd name="connsiteX6" fmla="*/ 1447800 w 1447807"/>
                    <a:gd name="connsiteY6" fmla="*/ 1025191 h 1762125"/>
                    <a:gd name="connsiteX7" fmla="*/ 1209518 w 1447807"/>
                    <a:gd name="connsiteY7" fmla="*/ 838701 h 1762125"/>
                    <a:gd name="connsiteX8" fmla="*/ 1212850 w 1447807"/>
                    <a:gd name="connsiteY8" fmla="*/ 958850 h 1762125"/>
                    <a:gd name="connsiteX9" fmla="*/ 1165225 w 1447807"/>
                    <a:gd name="connsiteY9" fmla="*/ 1130300 h 1762125"/>
                    <a:gd name="connsiteX10" fmla="*/ 1133475 w 1447807"/>
                    <a:gd name="connsiteY10" fmla="*/ 1431925 h 1762125"/>
                    <a:gd name="connsiteX11" fmla="*/ 1038225 w 1447807"/>
                    <a:gd name="connsiteY11" fmla="*/ 1374775 h 1762125"/>
                    <a:gd name="connsiteX12" fmla="*/ 1073150 w 1447807"/>
                    <a:gd name="connsiteY12" fmla="*/ 1079500 h 1762125"/>
                    <a:gd name="connsiteX13" fmla="*/ 1123950 w 1447807"/>
                    <a:gd name="connsiteY13" fmla="*/ 876300 h 1762125"/>
                    <a:gd name="connsiteX14" fmla="*/ 1130300 w 1447807"/>
                    <a:gd name="connsiteY14" fmla="*/ 781050 h 1762125"/>
                    <a:gd name="connsiteX15" fmla="*/ 920750 w 1447807"/>
                    <a:gd name="connsiteY15" fmla="*/ 615950 h 1762125"/>
                    <a:gd name="connsiteX16" fmla="*/ 930275 w 1447807"/>
                    <a:gd name="connsiteY16" fmla="*/ 739775 h 1762125"/>
                    <a:gd name="connsiteX17" fmla="*/ 863600 w 1447807"/>
                    <a:gd name="connsiteY17" fmla="*/ 949325 h 1762125"/>
                    <a:gd name="connsiteX18" fmla="*/ 841375 w 1447807"/>
                    <a:gd name="connsiteY18" fmla="*/ 1235075 h 1762125"/>
                    <a:gd name="connsiteX19" fmla="*/ 758825 w 1447807"/>
                    <a:gd name="connsiteY19" fmla="*/ 1171575 h 1762125"/>
                    <a:gd name="connsiteX20" fmla="*/ 787400 w 1447807"/>
                    <a:gd name="connsiteY20" fmla="*/ 850900 h 1762125"/>
                    <a:gd name="connsiteX21" fmla="*/ 844550 w 1447807"/>
                    <a:gd name="connsiteY21" fmla="*/ 654050 h 1762125"/>
                    <a:gd name="connsiteX22" fmla="*/ 841375 w 1447807"/>
                    <a:gd name="connsiteY22" fmla="*/ 561975 h 1762125"/>
                    <a:gd name="connsiteX23" fmla="*/ 644525 w 1447807"/>
                    <a:gd name="connsiteY23" fmla="*/ 409575 h 1762125"/>
                    <a:gd name="connsiteX24" fmla="*/ 641350 w 1447807"/>
                    <a:gd name="connsiteY24" fmla="*/ 517525 h 1762125"/>
                    <a:gd name="connsiteX25" fmla="*/ 571500 w 1447807"/>
                    <a:gd name="connsiteY25" fmla="*/ 752475 h 1762125"/>
                    <a:gd name="connsiteX26" fmla="*/ 546100 w 1447807"/>
                    <a:gd name="connsiteY26" fmla="*/ 1022350 h 1762125"/>
                    <a:gd name="connsiteX27" fmla="*/ 454025 w 1447807"/>
                    <a:gd name="connsiteY27" fmla="*/ 946150 h 1762125"/>
                    <a:gd name="connsiteX28" fmla="*/ 482600 w 1447807"/>
                    <a:gd name="connsiteY28" fmla="*/ 682625 h 1762125"/>
                    <a:gd name="connsiteX29" fmla="*/ 555625 w 1447807"/>
                    <a:gd name="connsiteY29" fmla="*/ 476250 h 1762125"/>
                    <a:gd name="connsiteX30" fmla="*/ 558800 w 1447807"/>
                    <a:gd name="connsiteY30" fmla="*/ 355600 h 1762125"/>
                    <a:gd name="connsiteX31" fmla="*/ 374650 w 1447807"/>
                    <a:gd name="connsiteY31" fmla="*/ 209550 h 1762125"/>
                    <a:gd name="connsiteX32" fmla="*/ 384175 w 1447807"/>
                    <a:gd name="connsiteY32" fmla="*/ 358775 h 1762125"/>
                    <a:gd name="connsiteX33" fmla="*/ 320675 w 1447807"/>
                    <a:gd name="connsiteY33" fmla="*/ 565150 h 1762125"/>
                    <a:gd name="connsiteX34" fmla="*/ 311150 w 1447807"/>
                    <a:gd name="connsiteY34" fmla="*/ 850900 h 1762125"/>
                    <a:gd name="connsiteX35" fmla="*/ 241300 w 1447807"/>
                    <a:gd name="connsiteY35" fmla="*/ 793750 h 1762125"/>
                    <a:gd name="connsiteX36" fmla="*/ 254000 w 1447807"/>
                    <a:gd name="connsiteY36" fmla="*/ 523875 h 1762125"/>
                    <a:gd name="connsiteX37" fmla="*/ 314325 w 1447807"/>
                    <a:gd name="connsiteY37" fmla="*/ 295275 h 1762125"/>
                    <a:gd name="connsiteX38" fmla="*/ 311150 w 1447807"/>
                    <a:gd name="connsiteY38" fmla="*/ 171450 h 1762125"/>
                    <a:gd name="connsiteX39" fmla="*/ 95250 w 1447807"/>
                    <a:gd name="connsiteY39" fmla="*/ 0 h 1762125"/>
                    <a:gd name="connsiteX40" fmla="*/ 117475 w 1447807"/>
                    <a:gd name="connsiteY40" fmla="*/ 187325 h 1762125"/>
                    <a:gd name="connsiteX41" fmla="*/ 63500 w 1447807"/>
                    <a:gd name="connsiteY41" fmla="*/ 438150 h 1762125"/>
                    <a:gd name="connsiteX42" fmla="*/ 79375 w 1447807"/>
                    <a:gd name="connsiteY42" fmla="*/ 704850 h 1762125"/>
                    <a:gd name="connsiteX43" fmla="*/ 0 w 1447807"/>
                    <a:gd name="connsiteY43" fmla="*/ 644525 h 1762125"/>
                    <a:gd name="connsiteX44" fmla="*/ 3175 w 1447807"/>
                    <a:gd name="connsiteY44" fmla="*/ 733425 h 1762125"/>
                    <a:gd name="connsiteX0" fmla="*/ 3175 w 1447800"/>
                    <a:gd name="connsiteY0" fmla="*/ 733425 h 1762125"/>
                    <a:gd name="connsiteX1" fmla="*/ 1425575 w 1447800"/>
                    <a:gd name="connsiteY1" fmla="*/ 1762125 h 1762125"/>
                    <a:gd name="connsiteX2" fmla="*/ 1428750 w 1447800"/>
                    <a:gd name="connsiteY2" fmla="*/ 1644650 h 1762125"/>
                    <a:gd name="connsiteX3" fmla="*/ 1365250 w 1447800"/>
                    <a:gd name="connsiteY3" fmla="*/ 1593850 h 1762125"/>
                    <a:gd name="connsiteX4" fmla="*/ 1387475 w 1447800"/>
                    <a:gd name="connsiteY4" fmla="*/ 1279525 h 1762125"/>
                    <a:gd name="connsiteX5" fmla="*/ 1440979 w 1447800"/>
                    <a:gd name="connsiteY5" fmla="*/ 1116263 h 1762125"/>
                    <a:gd name="connsiteX6" fmla="*/ 1447800 w 1447800"/>
                    <a:gd name="connsiteY6" fmla="*/ 1025191 h 1762125"/>
                    <a:gd name="connsiteX7" fmla="*/ 1209518 w 1447800"/>
                    <a:gd name="connsiteY7" fmla="*/ 838701 h 1762125"/>
                    <a:gd name="connsiteX8" fmla="*/ 1212850 w 1447800"/>
                    <a:gd name="connsiteY8" fmla="*/ 958850 h 1762125"/>
                    <a:gd name="connsiteX9" fmla="*/ 1165225 w 1447800"/>
                    <a:gd name="connsiteY9" fmla="*/ 1130300 h 1762125"/>
                    <a:gd name="connsiteX10" fmla="*/ 1133475 w 1447800"/>
                    <a:gd name="connsiteY10" fmla="*/ 1431925 h 1762125"/>
                    <a:gd name="connsiteX11" fmla="*/ 1038225 w 1447800"/>
                    <a:gd name="connsiteY11" fmla="*/ 1374775 h 1762125"/>
                    <a:gd name="connsiteX12" fmla="*/ 1073150 w 1447800"/>
                    <a:gd name="connsiteY12" fmla="*/ 1079500 h 1762125"/>
                    <a:gd name="connsiteX13" fmla="*/ 1123950 w 1447800"/>
                    <a:gd name="connsiteY13" fmla="*/ 876300 h 1762125"/>
                    <a:gd name="connsiteX14" fmla="*/ 1130300 w 1447800"/>
                    <a:gd name="connsiteY14" fmla="*/ 781050 h 1762125"/>
                    <a:gd name="connsiteX15" fmla="*/ 920750 w 1447800"/>
                    <a:gd name="connsiteY15" fmla="*/ 615950 h 1762125"/>
                    <a:gd name="connsiteX16" fmla="*/ 930275 w 1447800"/>
                    <a:gd name="connsiteY16" fmla="*/ 739775 h 1762125"/>
                    <a:gd name="connsiteX17" fmla="*/ 863600 w 1447800"/>
                    <a:gd name="connsiteY17" fmla="*/ 949325 h 1762125"/>
                    <a:gd name="connsiteX18" fmla="*/ 841375 w 1447800"/>
                    <a:gd name="connsiteY18" fmla="*/ 1235075 h 1762125"/>
                    <a:gd name="connsiteX19" fmla="*/ 758825 w 1447800"/>
                    <a:gd name="connsiteY19" fmla="*/ 1171575 h 1762125"/>
                    <a:gd name="connsiteX20" fmla="*/ 787400 w 1447800"/>
                    <a:gd name="connsiteY20" fmla="*/ 850900 h 1762125"/>
                    <a:gd name="connsiteX21" fmla="*/ 844550 w 1447800"/>
                    <a:gd name="connsiteY21" fmla="*/ 654050 h 1762125"/>
                    <a:gd name="connsiteX22" fmla="*/ 841375 w 1447800"/>
                    <a:gd name="connsiteY22" fmla="*/ 561975 h 1762125"/>
                    <a:gd name="connsiteX23" fmla="*/ 644525 w 1447800"/>
                    <a:gd name="connsiteY23" fmla="*/ 409575 h 1762125"/>
                    <a:gd name="connsiteX24" fmla="*/ 641350 w 1447800"/>
                    <a:gd name="connsiteY24" fmla="*/ 517525 h 1762125"/>
                    <a:gd name="connsiteX25" fmla="*/ 571500 w 1447800"/>
                    <a:gd name="connsiteY25" fmla="*/ 752475 h 1762125"/>
                    <a:gd name="connsiteX26" fmla="*/ 546100 w 1447800"/>
                    <a:gd name="connsiteY26" fmla="*/ 1022350 h 1762125"/>
                    <a:gd name="connsiteX27" fmla="*/ 454025 w 1447800"/>
                    <a:gd name="connsiteY27" fmla="*/ 946150 h 1762125"/>
                    <a:gd name="connsiteX28" fmla="*/ 482600 w 1447800"/>
                    <a:gd name="connsiteY28" fmla="*/ 682625 h 1762125"/>
                    <a:gd name="connsiteX29" fmla="*/ 555625 w 1447800"/>
                    <a:gd name="connsiteY29" fmla="*/ 476250 h 1762125"/>
                    <a:gd name="connsiteX30" fmla="*/ 558800 w 1447800"/>
                    <a:gd name="connsiteY30" fmla="*/ 355600 h 1762125"/>
                    <a:gd name="connsiteX31" fmla="*/ 374650 w 1447800"/>
                    <a:gd name="connsiteY31" fmla="*/ 209550 h 1762125"/>
                    <a:gd name="connsiteX32" fmla="*/ 384175 w 1447800"/>
                    <a:gd name="connsiteY32" fmla="*/ 358775 h 1762125"/>
                    <a:gd name="connsiteX33" fmla="*/ 320675 w 1447800"/>
                    <a:gd name="connsiteY33" fmla="*/ 565150 h 1762125"/>
                    <a:gd name="connsiteX34" fmla="*/ 311150 w 1447800"/>
                    <a:gd name="connsiteY34" fmla="*/ 850900 h 1762125"/>
                    <a:gd name="connsiteX35" fmla="*/ 241300 w 1447800"/>
                    <a:gd name="connsiteY35" fmla="*/ 793750 h 1762125"/>
                    <a:gd name="connsiteX36" fmla="*/ 254000 w 1447800"/>
                    <a:gd name="connsiteY36" fmla="*/ 523875 h 1762125"/>
                    <a:gd name="connsiteX37" fmla="*/ 314325 w 1447800"/>
                    <a:gd name="connsiteY37" fmla="*/ 295275 h 1762125"/>
                    <a:gd name="connsiteX38" fmla="*/ 311150 w 1447800"/>
                    <a:gd name="connsiteY38" fmla="*/ 171450 h 1762125"/>
                    <a:gd name="connsiteX39" fmla="*/ 95250 w 1447800"/>
                    <a:gd name="connsiteY39" fmla="*/ 0 h 1762125"/>
                    <a:gd name="connsiteX40" fmla="*/ 117475 w 1447800"/>
                    <a:gd name="connsiteY40" fmla="*/ 187325 h 1762125"/>
                    <a:gd name="connsiteX41" fmla="*/ 63500 w 1447800"/>
                    <a:gd name="connsiteY41" fmla="*/ 438150 h 1762125"/>
                    <a:gd name="connsiteX42" fmla="*/ 79375 w 1447800"/>
                    <a:gd name="connsiteY42" fmla="*/ 704850 h 1762125"/>
                    <a:gd name="connsiteX43" fmla="*/ 0 w 1447800"/>
                    <a:gd name="connsiteY43" fmla="*/ 644525 h 1762125"/>
                    <a:gd name="connsiteX44" fmla="*/ 3175 w 1447800"/>
                    <a:gd name="connsiteY44" fmla="*/ 733425 h 1762125"/>
                    <a:gd name="connsiteX0" fmla="*/ 3175 w 1445300"/>
                    <a:gd name="connsiteY0" fmla="*/ 733425 h 1762125"/>
                    <a:gd name="connsiteX1" fmla="*/ 1425575 w 1445300"/>
                    <a:gd name="connsiteY1" fmla="*/ 1762125 h 1762125"/>
                    <a:gd name="connsiteX2" fmla="*/ 1428750 w 1445300"/>
                    <a:gd name="connsiteY2" fmla="*/ 1644650 h 1762125"/>
                    <a:gd name="connsiteX3" fmla="*/ 1365250 w 1445300"/>
                    <a:gd name="connsiteY3" fmla="*/ 1593850 h 1762125"/>
                    <a:gd name="connsiteX4" fmla="*/ 1387475 w 1445300"/>
                    <a:gd name="connsiteY4" fmla="*/ 1279525 h 1762125"/>
                    <a:gd name="connsiteX5" fmla="*/ 1440979 w 1445300"/>
                    <a:gd name="connsiteY5" fmla="*/ 1116263 h 1762125"/>
                    <a:gd name="connsiteX6" fmla="*/ 1445300 w 1445300"/>
                    <a:gd name="connsiteY6" fmla="*/ 1014162 h 1762125"/>
                    <a:gd name="connsiteX7" fmla="*/ 1209518 w 1445300"/>
                    <a:gd name="connsiteY7" fmla="*/ 838701 h 1762125"/>
                    <a:gd name="connsiteX8" fmla="*/ 1212850 w 1445300"/>
                    <a:gd name="connsiteY8" fmla="*/ 958850 h 1762125"/>
                    <a:gd name="connsiteX9" fmla="*/ 1165225 w 1445300"/>
                    <a:gd name="connsiteY9" fmla="*/ 1130300 h 1762125"/>
                    <a:gd name="connsiteX10" fmla="*/ 1133475 w 1445300"/>
                    <a:gd name="connsiteY10" fmla="*/ 1431925 h 1762125"/>
                    <a:gd name="connsiteX11" fmla="*/ 1038225 w 1445300"/>
                    <a:gd name="connsiteY11" fmla="*/ 1374775 h 1762125"/>
                    <a:gd name="connsiteX12" fmla="*/ 1073150 w 1445300"/>
                    <a:gd name="connsiteY12" fmla="*/ 1079500 h 1762125"/>
                    <a:gd name="connsiteX13" fmla="*/ 1123950 w 1445300"/>
                    <a:gd name="connsiteY13" fmla="*/ 876300 h 1762125"/>
                    <a:gd name="connsiteX14" fmla="*/ 1130300 w 1445300"/>
                    <a:gd name="connsiteY14" fmla="*/ 781050 h 1762125"/>
                    <a:gd name="connsiteX15" fmla="*/ 920750 w 1445300"/>
                    <a:gd name="connsiteY15" fmla="*/ 615950 h 1762125"/>
                    <a:gd name="connsiteX16" fmla="*/ 930275 w 1445300"/>
                    <a:gd name="connsiteY16" fmla="*/ 739775 h 1762125"/>
                    <a:gd name="connsiteX17" fmla="*/ 863600 w 1445300"/>
                    <a:gd name="connsiteY17" fmla="*/ 949325 h 1762125"/>
                    <a:gd name="connsiteX18" fmla="*/ 841375 w 1445300"/>
                    <a:gd name="connsiteY18" fmla="*/ 1235075 h 1762125"/>
                    <a:gd name="connsiteX19" fmla="*/ 758825 w 1445300"/>
                    <a:gd name="connsiteY19" fmla="*/ 1171575 h 1762125"/>
                    <a:gd name="connsiteX20" fmla="*/ 787400 w 1445300"/>
                    <a:gd name="connsiteY20" fmla="*/ 850900 h 1762125"/>
                    <a:gd name="connsiteX21" fmla="*/ 844550 w 1445300"/>
                    <a:gd name="connsiteY21" fmla="*/ 654050 h 1762125"/>
                    <a:gd name="connsiteX22" fmla="*/ 841375 w 1445300"/>
                    <a:gd name="connsiteY22" fmla="*/ 561975 h 1762125"/>
                    <a:gd name="connsiteX23" fmla="*/ 644525 w 1445300"/>
                    <a:gd name="connsiteY23" fmla="*/ 409575 h 1762125"/>
                    <a:gd name="connsiteX24" fmla="*/ 641350 w 1445300"/>
                    <a:gd name="connsiteY24" fmla="*/ 517525 h 1762125"/>
                    <a:gd name="connsiteX25" fmla="*/ 571500 w 1445300"/>
                    <a:gd name="connsiteY25" fmla="*/ 752475 h 1762125"/>
                    <a:gd name="connsiteX26" fmla="*/ 546100 w 1445300"/>
                    <a:gd name="connsiteY26" fmla="*/ 1022350 h 1762125"/>
                    <a:gd name="connsiteX27" fmla="*/ 454025 w 1445300"/>
                    <a:gd name="connsiteY27" fmla="*/ 946150 h 1762125"/>
                    <a:gd name="connsiteX28" fmla="*/ 482600 w 1445300"/>
                    <a:gd name="connsiteY28" fmla="*/ 682625 h 1762125"/>
                    <a:gd name="connsiteX29" fmla="*/ 555625 w 1445300"/>
                    <a:gd name="connsiteY29" fmla="*/ 476250 h 1762125"/>
                    <a:gd name="connsiteX30" fmla="*/ 558800 w 1445300"/>
                    <a:gd name="connsiteY30" fmla="*/ 355600 h 1762125"/>
                    <a:gd name="connsiteX31" fmla="*/ 374650 w 1445300"/>
                    <a:gd name="connsiteY31" fmla="*/ 209550 h 1762125"/>
                    <a:gd name="connsiteX32" fmla="*/ 384175 w 1445300"/>
                    <a:gd name="connsiteY32" fmla="*/ 358775 h 1762125"/>
                    <a:gd name="connsiteX33" fmla="*/ 320675 w 1445300"/>
                    <a:gd name="connsiteY33" fmla="*/ 565150 h 1762125"/>
                    <a:gd name="connsiteX34" fmla="*/ 311150 w 1445300"/>
                    <a:gd name="connsiteY34" fmla="*/ 850900 h 1762125"/>
                    <a:gd name="connsiteX35" fmla="*/ 241300 w 1445300"/>
                    <a:gd name="connsiteY35" fmla="*/ 793750 h 1762125"/>
                    <a:gd name="connsiteX36" fmla="*/ 254000 w 1445300"/>
                    <a:gd name="connsiteY36" fmla="*/ 523875 h 1762125"/>
                    <a:gd name="connsiteX37" fmla="*/ 314325 w 1445300"/>
                    <a:gd name="connsiteY37" fmla="*/ 295275 h 1762125"/>
                    <a:gd name="connsiteX38" fmla="*/ 311150 w 1445300"/>
                    <a:gd name="connsiteY38" fmla="*/ 171450 h 1762125"/>
                    <a:gd name="connsiteX39" fmla="*/ 95250 w 1445300"/>
                    <a:gd name="connsiteY39" fmla="*/ 0 h 1762125"/>
                    <a:gd name="connsiteX40" fmla="*/ 117475 w 1445300"/>
                    <a:gd name="connsiteY40" fmla="*/ 187325 h 1762125"/>
                    <a:gd name="connsiteX41" fmla="*/ 63500 w 1445300"/>
                    <a:gd name="connsiteY41" fmla="*/ 438150 h 1762125"/>
                    <a:gd name="connsiteX42" fmla="*/ 79375 w 1445300"/>
                    <a:gd name="connsiteY42" fmla="*/ 704850 h 1762125"/>
                    <a:gd name="connsiteX43" fmla="*/ 0 w 1445300"/>
                    <a:gd name="connsiteY43" fmla="*/ 644525 h 1762125"/>
                    <a:gd name="connsiteX44" fmla="*/ 3175 w 1445300"/>
                    <a:gd name="connsiteY44" fmla="*/ 733425 h 1762125"/>
                    <a:gd name="connsiteX0" fmla="*/ 3175 w 1442801"/>
                    <a:gd name="connsiteY0" fmla="*/ 733425 h 1762125"/>
                    <a:gd name="connsiteX1" fmla="*/ 1425575 w 1442801"/>
                    <a:gd name="connsiteY1" fmla="*/ 1762125 h 1762125"/>
                    <a:gd name="connsiteX2" fmla="*/ 1428750 w 1442801"/>
                    <a:gd name="connsiteY2" fmla="*/ 1644650 h 1762125"/>
                    <a:gd name="connsiteX3" fmla="*/ 1365250 w 1442801"/>
                    <a:gd name="connsiteY3" fmla="*/ 1593850 h 1762125"/>
                    <a:gd name="connsiteX4" fmla="*/ 1387475 w 1442801"/>
                    <a:gd name="connsiteY4" fmla="*/ 1279525 h 1762125"/>
                    <a:gd name="connsiteX5" fmla="*/ 1440979 w 1442801"/>
                    <a:gd name="connsiteY5" fmla="*/ 1116263 h 1762125"/>
                    <a:gd name="connsiteX6" fmla="*/ 1442801 w 1442801"/>
                    <a:gd name="connsiteY6" fmla="*/ 1022434 h 1762125"/>
                    <a:gd name="connsiteX7" fmla="*/ 1209518 w 1442801"/>
                    <a:gd name="connsiteY7" fmla="*/ 838701 h 1762125"/>
                    <a:gd name="connsiteX8" fmla="*/ 1212850 w 1442801"/>
                    <a:gd name="connsiteY8" fmla="*/ 958850 h 1762125"/>
                    <a:gd name="connsiteX9" fmla="*/ 1165225 w 1442801"/>
                    <a:gd name="connsiteY9" fmla="*/ 1130300 h 1762125"/>
                    <a:gd name="connsiteX10" fmla="*/ 1133475 w 1442801"/>
                    <a:gd name="connsiteY10" fmla="*/ 1431925 h 1762125"/>
                    <a:gd name="connsiteX11" fmla="*/ 1038225 w 1442801"/>
                    <a:gd name="connsiteY11" fmla="*/ 1374775 h 1762125"/>
                    <a:gd name="connsiteX12" fmla="*/ 1073150 w 1442801"/>
                    <a:gd name="connsiteY12" fmla="*/ 1079500 h 1762125"/>
                    <a:gd name="connsiteX13" fmla="*/ 1123950 w 1442801"/>
                    <a:gd name="connsiteY13" fmla="*/ 876300 h 1762125"/>
                    <a:gd name="connsiteX14" fmla="*/ 1130300 w 1442801"/>
                    <a:gd name="connsiteY14" fmla="*/ 781050 h 1762125"/>
                    <a:gd name="connsiteX15" fmla="*/ 920750 w 1442801"/>
                    <a:gd name="connsiteY15" fmla="*/ 615950 h 1762125"/>
                    <a:gd name="connsiteX16" fmla="*/ 930275 w 1442801"/>
                    <a:gd name="connsiteY16" fmla="*/ 739775 h 1762125"/>
                    <a:gd name="connsiteX17" fmla="*/ 863600 w 1442801"/>
                    <a:gd name="connsiteY17" fmla="*/ 949325 h 1762125"/>
                    <a:gd name="connsiteX18" fmla="*/ 841375 w 1442801"/>
                    <a:gd name="connsiteY18" fmla="*/ 1235075 h 1762125"/>
                    <a:gd name="connsiteX19" fmla="*/ 758825 w 1442801"/>
                    <a:gd name="connsiteY19" fmla="*/ 1171575 h 1762125"/>
                    <a:gd name="connsiteX20" fmla="*/ 787400 w 1442801"/>
                    <a:gd name="connsiteY20" fmla="*/ 850900 h 1762125"/>
                    <a:gd name="connsiteX21" fmla="*/ 844550 w 1442801"/>
                    <a:gd name="connsiteY21" fmla="*/ 654050 h 1762125"/>
                    <a:gd name="connsiteX22" fmla="*/ 841375 w 1442801"/>
                    <a:gd name="connsiteY22" fmla="*/ 561975 h 1762125"/>
                    <a:gd name="connsiteX23" fmla="*/ 644525 w 1442801"/>
                    <a:gd name="connsiteY23" fmla="*/ 409575 h 1762125"/>
                    <a:gd name="connsiteX24" fmla="*/ 641350 w 1442801"/>
                    <a:gd name="connsiteY24" fmla="*/ 517525 h 1762125"/>
                    <a:gd name="connsiteX25" fmla="*/ 571500 w 1442801"/>
                    <a:gd name="connsiteY25" fmla="*/ 752475 h 1762125"/>
                    <a:gd name="connsiteX26" fmla="*/ 546100 w 1442801"/>
                    <a:gd name="connsiteY26" fmla="*/ 1022350 h 1762125"/>
                    <a:gd name="connsiteX27" fmla="*/ 454025 w 1442801"/>
                    <a:gd name="connsiteY27" fmla="*/ 946150 h 1762125"/>
                    <a:gd name="connsiteX28" fmla="*/ 482600 w 1442801"/>
                    <a:gd name="connsiteY28" fmla="*/ 682625 h 1762125"/>
                    <a:gd name="connsiteX29" fmla="*/ 555625 w 1442801"/>
                    <a:gd name="connsiteY29" fmla="*/ 476250 h 1762125"/>
                    <a:gd name="connsiteX30" fmla="*/ 558800 w 1442801"/>
                    <a:gd name="connsiteY30" fmla="*/ 355600 h 1762125"/>
                    <a:gd name="connsiteX31" fmla="*/ 374650 w 1442801"/>
                    <a:gd name="connsiteY31" fmla="*/ 209550 h 1762125"/>
                    <a:gd name="connsiteX32" fmla="*/ 384175 w 1442801"/>
                    <a:gd name="connsiteY32" fmla="*/ 358775 h 1762125"/>
                    <a:gd name="connsiteX33" fmla="*/ 320675 w 1442801"/>
                    <a:gd name="connsiteY33" fmla="*/ 565150 h 1762125"/>
                    <a:gd name="connsiteX34" fmla="*/ 311150 w 1442801"/>
                    <a:gd name="connsiteY34" fmla="*/ 850900 h 1762125"/>
                    <a:gd name="connsiteX35" fmla="*/ 241300 w 1442801"/>
                    <a:gd name="connsiteY35" fmla="*/ 793750 h 1762125"/>
                    <a:gd name="connsiteX36" fmla="*/ 254000 w 1442801"/>
                    <a:gd name="connsiteY36" fmla="*/ 523875 h 1762125"/>
                    <a:gd name="connsiteX37" fmla="*/ 314325 w 1442801"/>
                    <a:gd name="connsiteY37" fmla="*/ 295275 h 1762125"/>
                    <a:gd name="connsiteX38" fmla="*/ 311150 w 1442801"/>
                    <a:gd name="connsiteY38" fmla="*/ 171450 h 1762125"/>
                    <a:gd name="connsiteX39" fmla="*/ 95250 w 1442801"/>
                    <a:gd name="connsiteY39" fmla="*/ 0 h 1762125"/>
                    <a:gd name="connsiteX40" fmla="*/ 117475 w 1442801"/>
                    <a:gd name="connsiteY40" fmla="*/ 187325 h 1762125"/>
                    <a:gd name="connsiteX41" fmla="*/ 63500 w 1442801"/>
                    <a:gd name="connsiteY41" fmla="*/ 438150 h 1762125"/>
                    <a:gd name="connsiteX42" fmla="*/ 79375 w 1442801"/>
                    <a:gd name="connsiteY42" fmla="*/ 704850 h 1762125"/>
                    <a:gd name="connsiteX43" fmla="*/ 0 w 1442801"/>
                    <a:gd name="connsiteY43" fmla="*/ 644525 h 1762125"/>
                    <a:gd name="connsiteX44" fmla="*/ 3175 w 1442801"/>
                    <a:gd name="connsiteY44" fmla="*/ 733425 h 1762125"/>
                    <a:gd name="connsiteX0" fmla="*/ 3175 w 1442801"/>
                    <a:gd name="connsiteY0" fmla="*/ 733425 h 1762125"/>
                    <a:gd name="connsiteX1" fmla="*/ 1425575 w 1442801"/>
                    <a:gd name="connsiteY1" fmla="*/ 1762125 h 1762125"/>
                    <a:gd name="connsiteX2" fmla="*/ 1428750 w 1442801"/>
                    <a:gd name="connsiteY2" fmla="*/ 1644650 h 1762125"/>
                    <a:gd name="connsiteX3" fmla="*/ 1365250 w 1442801"/>
                    <a:gd name="connsiteY3" fmla="*/ 1593850 h 1762125"/>
                    <a:gd name="connsiteX4" fmla="*/ 1387475 w 1442801"/>
                    <a:gd name="connsiteY4" fmla="*/ 1279525 h 1762125"/>
                    <a:gd name="connsiteX5" fmla="*/ 1440979 w 1442801"/>
                    <a:gd name="connsiteY5" fmla="*/ 1116263 h 1762125"/>
                    <a:gd name="connsiteX6" fmla="*/ 1442801 w 1442801"/>
                    <a:gd name="connsiteY6" fmla="*/ 1016919 h 1762125"/>
                    <a:gd name="connsiteX7" fmla="*/ 1209518 w 1442801"/>
                    <a:gd name="connsiteY7" fmla="*/ 838701 h 1762125"/>
                    <a:gd name="connsiteX8" fmla="*/ 1212850 w 1442801"/>
                    <a:gd name="connsiteY8" fmla="*/ 958850 h 1762125"/>
                    <a:gd name="connsiteX9" fmla="*/ 1165225 w 1442801"/>
                    <a:gd name="connsiteY9" fmla="*/ 1130300 h 1762125"/>
                    <a:gd name="connsiteX10" fmla="*/ 1133475 w 1442801"/>
                    <a:gd name="connsiteY10" fmla="*/ 1431925 h 1762125"/>
                    <a:gd name="connsiteX11" fmla="*/ 1038225 w 1442801"/>
                    <a:gd name="connsiteY11" fmla="*/ 1374775 h 1762125"/>
                    <a:gd name="connsiteX12" fmla="*/ 1073150 w 1442801"/>
                    <a:gd name="connsiteY12" fmla="*/ 1079500 h 1762125"/>
                    <a:gd name="connsiteX13" fmla="*/ 1123950 w 1442801"/>
                    <a:gd name="connsiteY13" fmla="*/ 876300 h 1762125"/>
                    <a:gd name="connsiteX14" fmla="*/ 1130300 w 1442801"/>
                    <a:gd name="connsiteY14" fmla="*/ 781050 h 1762125"/>
                    <a:gd name="connsiteX15" fmla="*/ 920750 w 1442801"/>
                    <a:gd name="connsiteY15" fmla="*/ 615950 h 1762125"/>
                    <a:gd name="connsiteX16" fmla="*/ 930275 w 1442801"/>
                    <a:gd name="connsiteY16" fmla="*/ 739775 h 1762125"/>
                    <a:gd name="connsiteX17" fmla="*/ 863600 w 1442801"/>
                    <a:gd name="connsiteY17" fmla="*/ 949325 h 1762125"/>
                    <a:gd name="connsiteX18" fmla="*/ 841375 w 1442801"/>
                    <a:gd name="connsiteY18" fmla="*/ 1235075 h 1762125"/>
                    <a:gd name="connsiteX19" fmla="*/ 758825 w 1442801"/>
                    <a:gd name="connsiteY19" fmla="*/ 1171575 h 1762125"/>
                    <a:gd name="connsiteX20" fmla="*/ 787400 w 1442801"/>
                    <a:gd name="connsiteY20" fmla="*/ 850900 h 1762125"/>
                    <a:gd name="connsiteX21" fmla="*/ 844550 w 1442801"/>
                    <a:gd name="connsiteY21" fmla="*/ 654050 h 1762125"/>
                    <a:gd name="connsiteX22" fmla="*/ 841375 w 1442801"/>
                    <a:gd name="connsiteY22" fmla="*/ 561975 h 1762125"/>
                    <a:gd name="connsiteX23" fmla="*/ 644525 w 1442801"/>
                    <a:gd name="connsiteY23" fmla="*/ 409575 h 1762125"/>
                    <a:gd name="connsiteX24" fmla="*/ 641350 w 1442801"/>
                    <a:gd name="connsiteY24" fmla="*/ 517525 h 1762125"/>
                    <a:gd name="connsiteX25" fmla="*/ 571500 w 1442801"/>
                    <a:gd name="connsiteY25" fmla="*/ 752475 h 1762125"/>
                    <a:gd name="connsiteX26" fmla="*/ 546100 w 1442801"/>
                    <a:gd name="connsiteY26" fmla="*/ 1022350 h 1762125"/>
                    <a:gd name="connsiteX27" fmla="*/ 454025 w 1442801"/>
                    <a:gd name="connsiteY27" fmla="*/ 946150 h 1762125"/>
                    <a:gd name="connsiteX28" fmla="*/ 482600 w 1442801"/>
                    <a:gd name="connsiteY28" fmla="*/ 682625 h 1762125"/>
                    <a:gd name="connsiteX29" fmla="*/ 555625 w 1442801"/>
                    <a:gd name="connsiteY29" fmla="*/ 476250 h 1762125"/>
                    <a:gd name="connsiteX30" fmla="*/ 558800 w 1442801"/>
                    <a:gd name="connsiteY30" fmla="*/ 355600 h 1762125"/>
                    <a:gd name="connsiteX31" fmla="*/ 374650 w 1442801"/>
                    <a:gd name="connsiteY31" fmla="*/ 209550 h 1762125"/>
                    <a:gd name="connsiteX32" fmla="*/ 384175 w 1442801"/>
                    <a:gd name="connsiteY32" fmla="*/ 358775 h 1762125"/>
                    <a:gd name="connsiteX33" fmla="*/ 320675 w 1442801"/>
                    <a:gd name="connsiteY33" fmla="*/ 565150 h 1762125"/>
                    <a:gd name="connsiteX34" fmla="*/ 311150 w 1442801"/>
                    <a:gd name="connsiteY34" fmla="*/ 850900 h 1762125"/>
                    <a:gd name="connsiteX35" fmla="*/ 241300 w 1442801"/>
                    <a:gd name="connsiteY35" fmla="*/ 793750 h 1762125"/>
                    <a:gd name="connsiteX36" fmla="*/ 254000 w 1442801"/>
                    <a:gd name="connsiteY36" fmla="*/ 523875 h 1762125"/>
                    <a:gd name="connsiteX37" fmla="*/ 314325 w 1442801"/>
                    <a:gd name="connsiteY37" fmla="*/ 295275 h 1762125"/>
                    <a:gd name="connsiteX38" fmla="*/ 311150 w 1442801"/>
                    <a:gd name="connsiteY38" fmla="*/ 171450 h 1762125"/>
                    <a:gd name="connsiteX39" fmla="*/ 95250 w 1442801"/>
                    <a:gd name="connsiteY39" fmla="*/ 0 h 1762125"/>
                    <a:gd name="connsiteX40" fmla="*/ 117475 w 1442801"/>
                    <a:gd name="connsiteY40" fmla="*/ 187325 h 1762125"/>
                    <a:gd name="connsiteX41" fmla="*/ 63500 w 1442801"/>
                    <a:gd name="connsiteY41" fmla="*/ 438150 h 1762125"/>
                    <a:gd name="connsiteX42" fmla="*/ 79375 w 1442801"/>
                    <a:gd name="connsiteY42" fmla="*/ 704850 h 1762125"/>
                    <a:gd name="connsiteX43" fmla="*/ 0 w 1442801"/>
                    <a:gd name="connsiteY43" fmla="*/ 644525 h 1762125"/>
                    <a:gd name="connsiteX44" fmla="*/ 3175 w 1442801"/>
                    <a:gd name="connsiteY44" fmla="*/ 733425 h 1762125"/>
                    <a:gd name="connsiteX0" fmla="*/ 3175 w 1442801"/>
                    <a:gd name="connsiteY0" fmla="*/ 733425 h 1762125"/>
                    <a:gd name="connsiteX1" fmla="*/ 1425575 w 1442801"/>
                    <a:gd name="connsiteY1" fmla="*/ 1762125 h 1762125"/>
                    <a:gd name="connsiteX2" fmla="*/ 1428750 w 1442801"/>
                    <a:gd name="connsiteY2" fmla="*/ 1644650 h 1762125"/>
                    <a:gd name="connsiteX3" fmla="*/ 1365250 w 1442801"/>
                    <a:gd name="connsiteY3" fmla="*/ 1593850 h 1762125"/>
                    <a:gd name="connsiteX4" fmla="*/ 1387475 w 1442801"/>
                    <a:gd name="connsiteY4" fmla="*/ 1279525 h 1762125"/>
                    <a:gd name="connsiteX5" fmla="*/ 1440979 w 1442801"/>
                    <a:gd name="connsiteY5" fmla="*/ 1116263 h 1762125"/>
                    <a:gd name="connsiteX6" fmla="*/ 1442801 w 1442801"/>
                    <a:gd name="connsiteY6" fmla="*/ 1016919 h 1762125"/>
                    <a:gd name="connsiteX7" fmla="*/ 1212018 w 1442801"/>
                    <a:gd name="connsiteY7" fmla="*/ 833187 h 1762125"/>
                    <a:gd name="connsiteX8" fmla="*/ 1212850 w 1442801"/>
                    <a:gd name="connsiteY8" fmla="*/ 958850 h 1762125"/>
                    <a:gd name="connsiteX9" fmla="*/ 1165225 w 1442801"/>
                    <a:gd name="connsiteY9" fmla="*/ 1130300 h 1762125"/>
                    <a:gd name="connsiteX10" fmla="*/ 1133475 w 1442801"/>
                    <a:gd name="connsiteY10" fmla="*/ 1431925 h 1762125"/>
                    <a:gd name="connsiteX11" fmla="*/ 1038225 w 1442801"/>
                    <a:gd name="connsiteY11" fmla="*/ 1374775 h 1762125"/>
                    <a:gd name="connsiteX12" fmla="*/ 1073150 w 1442801"/>
                    <a:gd name="connsiteY12" fmla="*/ 1079500 h 1762125"/>
                    <a:gd name="connsiteX13" fmla="*/ 1123950 w 1442801"/>
                    <a:gd name="connsiteY13" fmla="*/ 876300 h 1762125"/>
                    <a:gd name="connsiteX14" fmla="*/ 1130300 w 1442801"/>
                    <a:gd name="connsiteY14" fmla="*/ 781050 h 1762125"/>
                    <a:gd name="connsiteX15" fmla="*/ 920750 w 1442801"/>
                    <a:gd name="connsiteY15" fmla="*/ 615950 h 1762125"/>
                    <a:gd name="connsiteX16" fmla="*/ 930275 w 1442801"/>
                    <a:gd name="connsiteY16" fmla="*/ 739775 h 1762125"/>
                    <a:gd name="connsiteX17" fmla="*/ 863600 w 1442801"/>
                    <a:gd name="connsiteY17" fmla="*/ 949325 h 1762125"/>
                    <a:gd name="connsiteX18" fmla="*/ 841375 w 1442801"/>
                    <a:gd name="connsiteY18" fmla="*/ 1235075 h 1762125"/>
                    <a:gd name="connsiteX19" fmla="*/ 758825 w 1442801"/>
                    <a:gd name="connsiteY19" fmla="*/ 1171575 h 1762125"/>
                    <a:gd name="connsiteX20" fmla="*/ 787400 w 1442801"/>
                    <a:gd name="connsiteY20" fmla="*/ 850900 h 1762125"/>
                    <a:gd name="connsiteX21" fmla="*/ 844550 w 1442801"/>
                    <a:gd name="connsiteY21" fmla="*/ 654050 h 1762125"/>
                    <a:gd name="connsiteX22" fmla="*/ 841375 w 1442801"/>
                    <a:gd name="connsiteY22" fmla="*/ 561975 h 1762125"/>
                    <a:gd name="connsiteX23" fmla="*/ 644525 w 1442801"/>
                    <a:gd name="connsiteY23" fmla="*/ 409575 h 1762125"/>
                    <a:gd name="connsiteX24" fmla="*/ 641350 w 1442801"/>
                    <a:gd name="connsiteY24" fmla="*/ 517525 h 1762125"/>
                    <a:gd name="connsiteX25" fmla="*/ 571500 w 1442801"/>
                    <a:gd name="connsiteY25" fmla="*/ 752475 h 1762125"/>
                    <a:gd name="connsiteX26" fmla="*/ 546100 w 1442801"/>
                    <a:gd name="connsiteY26" fmla="*/ 1022350 h 1762125"/>
                    <a:gd name="connsiteX27" fmla="*/ 454025 w 1442801"/>
                    <a:gd name="connsiteY27" fmla="*/ 946150 h 1762125"/>
                    <a:gd name="connsiteX28" fmla="*/ 482600 w 1442801"/>
                    <a:gd name="connsiteY28" fmla="*/ 682625 h 1762125"/>
                    <a:gd name="connsiteX29" fmla="*/ 555625 w 1442801"/>
                    <a:gd name="connsiteY29" fmla="*/ 476250 h 1762125"/>
                    <a:gd name="connsiteX30" fmla="*/ 558800 w 1442801"/>
                    <a:gd name="connsiteY30" fmla="*/ 355600 h 1762125"/>
                    <a:gd name="connsiteX31" fmla="*/ 374650 w 1442801"/>
                    <a:gd name="connsiteY31" fmla="*/ 209550 h 1762125"/>
                    <a:gd name="connsiteX32" fmla="*/ 384175 w 1442801"/>
                    <a:gd name="connsiteY32" fmla="*/ 358775 h 1762125"/>
                    <a:gd name="connsiteX33" fmla="*/ 320675 w 1442801"/>
                    <a:gd name="connsiteY33" fmla="*/ 565150 h 1762125"/>
                    <a:gd name="connsiteX34" fmla="*/ 311150 w 1442801"/>
                    <a:gd name="connsiteY34" fmla="*/ 850900 h 1762125"/>
                    <a:gd name="connsiteX35" fmla="*/ 241300 w 1442801"/>
                    <a:gd name="connsiteY35" fmla="*/ 793750 h 1762125"/>
                    <a:gd name="connsiteX36" fmla="*/ 254000 w 1442801"/>
                    <a:gd name="connsiteY36" fmla="*/ 523875 h 1762125"/>
                    <a:gd name="connsiteX37" fmla="*/ 314325 w 1442801"/>
                    <a:gd name="connsiteY37" fmla="*/ 295275 h 1762125"/>
                    <a:gd name="connsiteX38" fmla="*/ 311150 w 1442801"/>
                    <a:gd name="connsiteY38" fmla="*/ 171450 h 1762125"/>
                    <a:gd name="connsiteX39" fmla="*/ 95250 w 1442801"/>
                    <a:gd name="connsiteY39" fmla="*/ 0 h 1762125"/>
                    <a:gd name="connsiteX40" fmla="*/ 117475 w 1442801"/>
                    <a:gd name="connsiteY40" fmla="*/ 187325 h 1762125"/>
                    <a:gd name="connsiteX41" fmla="*/ 63500 w 1442801"/>
                    <a:gd name="connsiteY41" fmla="*/ 438150 h 1762125"/>
                    <a:gd name="connsiteX42" fmla="*/ 79375 w 1442801"/>
                    <a:gd name="connsiteY42" fmla="*/ 704850 h 1762125"/>
                    <a:gd name="connsiteX43" fmla="*/ 0 w 1442801"/>
                    <a:gd name="connsiteY43" fmla="*/ 644525 h 1762125"/>
                    <a:gd name="connsiteX44" fmla="*/ 3175 w 1442801"/>
                    <a:gd name="connsiteY44" fmla="*/ 733425 h 1762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442801" h="1762125">
                      <a:moveTo>
                        <a:pt x="3175" y="733425"/>
                      </a:moveTo>
                      <a:lnTo>
                        <a:pt x="1425575" y="1762125"/>
                      </a:lnTo>
                      <a:cubicBezTo>
                        <a:pt x="1426633" y="1722967"/>
                        <a:pt x="1427692" y="1683808"/>
                        <a:pt x="1428750" y="1644650"/>
                      </a:cubicBezTo>
                      <a:lnTo>
                        <a:pt x="1365250" y="1593850"/>
                      </a:lnTo>
                      <a:lnTo>
                        <a:pt x="1387475" y="1279525"/>
                      </a:lnTo>
                      <a:lnTo>
                        <a:pt x="1440979" y="1116263"/>
                      </a:lnTo>
                      <a:cubicBezTo>
                        <a:pt x="1443253" y="1085906"/>
                        <a:pt x="1435530" y="1066576"/>
                        <a:pt x="1442801" y="1016919"/>
                      </a:cubicBezTo>
                      <a:cubicBezTo>
                        <a:pt x="1364484" y="957207"/>
                        <a:pt x="1290335" y="898413"/>
                        <a:pt x="1212018" y="833187"/>
                      </a:cubicBezTo>
                      <a:cubicBezTo>
                        <a:pt x="1213076" y="872345"/>
                        <a:pt x="1211792" y="919692"/>
                        <a:pt x="1212850" y="958850"/>
                      </a:cubicBezTo>
                      <a:lnTo>
                        <a:pt x="1165225" y="1130300"/>
                      </a:lnTo>
                      <a:lnTo>
                        <a:pt x="1133475" y="1431925"/>
                      </a:lnTo>
                      <a:lnTo>
                        <a:pt x="1038225" y="1374775"/>
                      </a:lnTo>
                      <a:lnTo>
                        <a:pt x="1073150" y="1079500"/>
                      </a:lnTo>
                      <a:lnTo>
                        <a:pt x="1123950" y="876300"/>
                      </a:lnTo>
                      <a:lnTo>
                        <a:pt x="1130300" y="781050"/>
                      </a:lnTo>
                      <a:lnTo>
                        <a:pt x="920750" y="615950"/>
                      </a:lnTo>
                      <a:cubicBezTo>
                        <a:pt x="921808" y="666750"/>
                        <a:pt x="929217" y="688975"/>
                        <a:pt x="930275" y="739775"/>
                      </a:cubicBezTo>
                      <a:lnTo>
                        <a:pt x="863600" y="949325"/>
                      </a:lnTo>
                      <a:lnTo>
                        <a:pt x="841375" y="1235075"/>
                      </a:lnTo>
                      <a:lnTo>
                        <a:pt x="758825" y="1171575"/>
                      </a:lnTo>
                      <a:lnTo>
                        <a:pt x="787400" y="850900"/>
                      </a:lnTo>
                      <a:lnTo>
                        <a:pt x="844550" y="654050"/>
                      </a:lnTo>
                      <a:lnTo>
                        <a:pt x="841375" y="561975"/>
                      </a:lnTo>
                      <a:lnTo>
                        <a:pt x="644525" y="409575"/>
                      </a:lnTo>
                      <a:cubicBezTo>
                        <a:pt x="643467" y="445558"/>
                        <a:pt x="642408" y="481542"/>
                        <a:pt x="641350" y="517525"/>
                      </a:cubicBezTo>
                      <a:lnTo>
                        <a:pt x="571500" y="752475"/>
                      </a:lnTo>
                      <a:lnTo>
                        <a:pt x="546100" y="1022350"/>
                      </a:lnTo>
                      <a:lnTo>
                        <a:pt x="454025" y="946150"/>
                      </a:lnTo>
                      <a:lnTo>
                        <a:pt x="482600" y="682625"/>
                      </a:lnTo>
                      <a:lnTo>
                        <a:pt x="555625" y="476250"/>
                      </a:lnTo>
                      <a:cubicBezTo>
                        <a:pt x="556683" y="436033"/>
                        <a:pt x="557742" y="395817"/>
                        <a:pt x="558800" y="355600"/>
                      </a:cubicBezTo>
                      <a:lnTo>
                        <a:pt x="374650" y="209550"/>
                      </a:lnTo>
                      <a:lnTo>
                        <a:pt x="384175" y="358775"/>
                      </a:lnTo>
                      <a:lnTo>
                        <a:pt x="320675" y="565150"/>
                      </a:lnTo>
                      <a:lnTo>
                        <a:pt x="311150" y="850900"/>
                      </a:lnTo>
                      <a:lnTo>
                        <a:pt x="241300" y="793750"/>
                      </a:lnTo>
                      <a:lnTo>
                        <a:pt x="254000" y="523875"/>
                      </a:lnTo>
                      <a:lnTo>
                        <a:pt x="314325" y="295275"/>
                      </a:lnTo>
                      <a:cubicBezTo>
                        <a:pt x="313267" y="254000"/>
                        <a:pt x="312208" y="212725"/>
                        <a:pt x="311150" y="171450"/>
                      </a:cubicBezTo>
                      <a:lnTo>
                        <a:pt x="95250" y="0"/>
                      </a:lnTo>
                      <a:lnTo>
                        <a:pt x="117475" y="187325"/>
                      </a:lnTo>
                      <a:lnTo>
                        <a:pt x="63500" y="438150"/>
                      </a:lnTo>
                      <a:lnTo>
                        <a:pt x="79375" y="704850"/>
                      </a:lnTo>
                      <a:lnTo>
                        <a:pt x="0" y="644525"/>
                      </a:lnTo>
                      <a:lnTo>
                        <a:pt x="3175" y="73342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6" name="그룹 25"/>
            <p:cNvGrpSpPr/>
            <p:nvPr/>
          </p:nvGrpSpPr>
          <p:grpSpPr>
            <a:xfrm>
              <a:off x="4330129" y="4653136"/>
              <a:ext cx="1450032" cy="1719672"/>
              <a:chOff x="2889527" y="4001126"/>
              <a:chExt cx="1501441" cy="1822424"/>
            </a:xfrm>
            <a:solidFill>
              <a:srgbClr val="EAEAEA"/>
            </a:solidFill>
          </p:grpSpPr>
          <p:sp>
            <p:nvSpPr>
              <p:cNvPr id="27" name="자유형 26"/>
              <p:cNvSpPr/>
              <p:nvPr/>
            </p:nvSpPr>
            <p:spPr>
              <a:xfrm>
                <a:off x="2953164" y="4001126"/>
                <a:ext cx="1437804" cy="1765300"/>
              </a:xfrm>
              <a:custGeom>
                <a:avLst/>
                <a:gdLst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4150 w 1558925"/>
                  <a:gd name="connsiteY5" fmla="*/ 1050925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3000 w 1558925"/>
                  <a:gd name="connsiteY13" fmla="*/ 8667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3925 w 1558925"/>
                  <a:gd name="connsiteY16" fmla="*/ 7683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35025 w 1558925"/>
                  <a:gd name="connsiteY21" fmla="*/ 679450 h 1857375"/>
                  <a:gd name="connsiteX22" fmla="*/ 844550 w 1558925"/>
                  <a:gd name="connsiteY22" fmla="*/ 654050 h 1857375"/>
                  <a:gd name="connsiteX23" fmla="*/ 841375 w 1558925"/>
                  <a:gd name="connsiteY23" fmla="*/ 561975 h 1857375"/>
                  <a:gd name="connsiteX24" fmla="*/ 644525 w 1558925"/>
                  <a:gd name="connsiteY24" fmla="*/ 409575 h 1857375"/>
                  <a:gd name="connsiteX25" fmla="*/ 641350 w 1558925"/>
                  <a:gd name="connsiteY25" fmla="*/ 517525 h 1857375"/>
                  <a:gd name="connsiteX26" fmla="*/ 571500 w 1558925"/>
                  <a:gd name="connsiteY26" fmla="*/ 752475 h 1857375"/>
                  <a:gd name="connsiteX27" fmla="*/ 546100 w 1558925"/>
                  <a:gd name="connsiteY27" fmla="*/ 1022350 h 1857375"/>
                  <a:gd name="connsiteX28" fmla="*/ 454025 w 1558925"/>
                  <a:gd name="connsiteY28" fmla="*/ 946150 h 1857375"/>
                  <a:gd name="connsiteX29" fmla="*/ 482600 w 1558925"/>
                  <a:gd name="connsiteY29" fmla="*/ 682625 h 1857375"/>
                  <a:gd name="connsiteX30" fmla="*/ 568325 w 1558925"/>
                  <a:gd name="connsiteY30" fmla="*/ 479425 h 1857375"/>
                  <a:gd name="connsiteX31" fmla="*/ 558800 w 1558925"/>
                  <a:gd name="connsiteY31" fmla="*/ 355600 h 1857375"/>
                  <a:gd name="connsiteX32" fmla="*/ 374650 w 1558925"/>
                  <a:gd name="connsiteY32" fmla="*/ 209550 h 1857375"/>
                  <a:gd name="connsiteX33" fmla="*/ 384175 w 1558925"/>
                  <a:gd name="connsiteY33" fmla="*/ 358775 h 1857375"/>
                  <a:gd name="connsiteX34" fmla="*/ 320675 w 1558925"/>
                  <a:gd name="connsiteY34" fmla="*/ 565150 h 1857375"/>
                  <a:gd name="connsiteX35" fmla="*/ 311150 w 1558925"/>
                  <a:gd name="connsiteY35" fmla="*/ 850900 h 1857375"/>
                  <a:gd name="connsiteX36" fmla="*/ 241300 w 1558925"/>
                  <a:gd name="connsiteY36" fmla="*/ 793750 h 1857375"/>
                  <a:gd name="connsiteX37" fmla="*/ 254000 w 1558925"/>
                  <a:gd name="connsiteY37" fmla="*/ 523875 h 1857375"/>
                  <a:gd name="connsiteX38" fmla="*/ 314325 w 1558925"/>
                  <a:gd name="connsiteY38" fmla="*/ 295275 h 1857375"/>
                  <a:gd name="connsiteX39" fmla="*/ 311150 w 1558925"/>
                  <a:gd name="connsiteY39" fmla="*/ 171450 h 1857375"/>
                  <a:gd name="connsiteX40" fmla="*/ 95250 w 1558925"/>
                  <a:gd name="connsiteY40" fmla="*/ 0 h 1857375"/>
                  <a:gd name="connsiteX41" fmla="*/ 117475 w 1558925"/>
                  <a:gd name="connsiteY41" fmla="*/ 187325 h 1857375"/>
                  <a:gd name="connsiteX42" fmla="*/ 63500 w 1558925"/>
                  <a:gd name="connsiteY42" fmla="*/ 438150 h 1857375"/>
                  <a:gd name="connsiteX43" fmla="*/ 79375 w 1558925"/>
                  <a:gd name="connsiteY43" fmla="*/ 704850 h 1857375"/>
                  <a:gd name="connsiteX44" fmla="*/ 0 w 1558925"/>
                  <a:gd name="connsiteY44" fmla="*/ 644525 h 1857375"/>
                  <a:gd name="connsiteX45" fmla="*/ 3175 w 1558925"/>
                  <a:gd name="connsiteY45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4150 w 1558925"/>
                  <a:gd name="connsiteY5" fmla="*/ 1050925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3000 w 1558925"/>
                  <a:gd name="connsiteY13" fmla="*/ 8667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3925 w 1558925"/>
                  <a:gd name="connsiteY16" fmla="*/ 7683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35025 w 1558925"/>
                  <a:gd name="connsiteY21" fmla="*/ 679450 h 1857375"/>
                  <a:gd name="connsiteX22" fmla="*/ 844550 w 1558925"/>
                  <a:gd name="connsiteY22" fmla="*/ 654050 h 1857375"/>
                  <a:gd name="connsiteX23" fmla="*/ 841375 w 1558925"/>
                  <a:gd name="connsiteY23" fmla="*/ 561975 h 1857375"/>
                  <a:gd name="connsiteX24" fmla="*/ 644525 w 1558925"/>
                  <a:gd name="connsiteY24" fmla="*/ 409575 h 1857375"/>
                  <a:gd name="connsiteX25" fmla="*/ 641350 w 1558925"/>
                  <a:gd name="connsiteY25" fmla="*/ 517525 h 1857375"/>
                  <a:gd name="connsiteX26" fmla="*/ 571500 w 1558925"/>
                  <a:gd name="connsiteY26" fmla="*/ 752475 h 1857375"/>
                  <a:gd name="connsiteX27" fmla="*/ 546100 w 1558925"/>
                  <a:gd name="connsiteY27" fmla="*/ 1022350 h 1857375"/>
                  <a:gd name="connsiteX28" fmla="*/ 454025 w 1558925"/>
                  <a:gd name="connsiteY28" fmla="*/ 946150 h 1857375"/>
                  <a:gd name="connsiteX29" fmla="*/ 482600 w 1558925"/>
                  <a:gd name="connsiteY29" fmla="*/ 682625 h 1857375"/>
                  <a:gd name="connsiteX30" fmla="*/ 565150 w 1558925"/>
                  <a:gd name="connsiteY30" fmla="*/ 447675 h 1857375"/>
                  <a:gd name="connsiteX31" fmla="*/ 558800 w 1558925"/>
                  <a:gd name="connsiteY31" fmla="*/ 355600 h 1857375"/>
                  <a:gd name="connsiteX32" fmla="*/ 374650 w 1558925"/>
                  <a:gd name="connsiteY32" fmla="*/ 209550 h 1857375"/>
                  <a:gd name="connsiteX33" fmla="*/ 384175 w 1558925"/>
                  <a:gd name="connsiteY33" fmla="*/ 358775 h 1857375"/>
                  <a:gd name="connsiteX34" fmla="*/ 320675 w 1558925"/>
                  <a:gd name="connsiteY34" fmla="*/ 565150 h 1857375"/>
                  <a:gd name="connsiteX35" fmla="*/ 311150 w 1558925"/>
                  <a:gd name="connsiteY35" fmla="*/ 850900 h 1857375"/>
                  <a:gd name="connsiteX36" fmla="*/ 241300 w 1558925"/>
                  <a:gd name="connsiteY36" fmla="*/ 793750 h 1857375"/>
                  <a:gd name="connsiteX37" fmla="*/ 254000 w 1558925"/>
                  <a:gd name="connsiteY37" fmla="*/ 523875 h 1857375"/>
                  <a:gd name="connsiteX38" fmla="*/ 314325 w 1558925"/>
                  <a:gd name="connsiteY38" fmla="*/ 295275 h 1857375"/>
                  <a:gd name="connsiteX39" fmla="*/ 311150 w 1558925"/>
                  <a:gd name="connsiteY39" fmla="*/ 171450 h 1857375"/>
                  <a:gd name="connsiteX40" fmla="*/ 95250 w 1558925"/>
                  <a:gd name="connsiteY40" fmla="*/ 0 h 1857375"/>
                  <a:gd name="connsiteX41" fmla="*/ 117475 w 1558925"/>
                  <a:gd name="connsiteY41" fmla="*/ 187325 h 1857375"/>
                  <a:gd name="connsiteX42" fmla="*/ 63500 w 1558925"/>
                  <a:gd name="connsiteY42" fmla="*/ 438150 h 1857375"/>
                  <a:gd name="connsiteX43" fmla="*/ 79375 w 1558925"/>
                  <a:gd name="connsiteY43" fmla="*/ 704850 h 1857375"/>
                  <a:gd name="connsiteX44" fmla="*/ 0 w 1558925"/>
                  <a:gd name="connsiteY44" fmla="*/ 644525 h 1857375"/>
                  <a:gd name="connsiteX45" fmla="*/ 3175 w 1558925"/>
                  <a:gd name="connsiteY45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4150 w 1558925"/>
                  <a:gd name="connsiteY5" fmla="*/ 1050925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3000 w 1558925"/>
                  <a:gd name="connsiteY13" fmla="*/ 8667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3925 w 1558925"/>
                  <a:gd name="connsiteY16" fmla="*/ 7683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65150 w 1558925"/>
                  <a:gd name="connsiteY29" fmla="*/ 44767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4150 w 1558925"/>
                  <a:gd name="connsiteY5" fmla="*/ 1050925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3000 w 1558925"/>
                  <a:gd name="connsiteY13" fmla="*/ 8667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65150 w 1558925"/>
                  <a:gd name="connsiteY29" fmla="*/ 44767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3000 w 1558925"/>
                  <a:gd name="connsiteY13" fmla="*/ 8667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65150 w 1558925"/>
                  <a:gd name="connsiteY29" fmla="*/ 44767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65150 w 1558925"/>
                  <a:gd name="connsiteY29" fmla="*/ 44767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31900 w 1558925"/>
                  <a:gd name="connsiteY8" fmla="*/ 96520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31900 w 1558925"/>
                  <a:gd name="connsiteY8" fmla="*/ 96520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50925 w 1558925"/>
                  <a:gd name="connsiteY12" fmla="*/ 1063625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31900 w 1558925"/>
                  <a:gd name="connsiteY8" fmla="*/ 96520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12850 w 1558925"/>
                  <a:gd name="connsiteY8" fmla="*/ 9588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212850 w 1558925"/>
                  <a:gd name="connsiteY8" fmla="*/ 9588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922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212850 w 1558925"/>
                  <a:gd name="connsiteY8" fmla="*/ 9588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92225 h 1857375"/>
                  <a:gd name="connsiteX5" fmla="*/ 1377950 w 1558925"/>
                  <a:gd name="connsiteY5" fmla="*/ 11176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212850 w 1558925"/>
                  <a:gd name="connsiteY8" fmla="*/ 9588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92225 h 1857375"/>
                  <a:gd name="connsiteX5" fmla="*/ 1377950 w 1558925"/>
                  <a:gd name="connsiteY5" fmla="*/ 11176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149350 w 1558925"/>
                  <a:gd name="connsiteY8" fmla="*/ 9969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92225 h 1857375"/>
                  <a:gd name="connsiteX5" fmla="*/ 1377950 w 1558925"/>
                  <a:gd name="connsiteY5" fmla="*/ 11176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149350 w 1558925"/>
                  <a:gd name="connsiteY8" fmla="*/ 9969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047750 w 1558925"/>
                  <a:gd name="connsiteY13" fmla="*/ 92392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92225 h 1857375"/>
                  <a:gd name="connsiteX5" fmla="*/ 1377950 w 1558925"/>
                  <a:gd name="connsiteY5" fmla="*/ 11176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149350 w 1558925"/>
                  <a:gd name="connsiteY8" fmla="*/ 9969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047750 w 1558925"/>
                  <a:gd name="connsiteY13" fmla="*/ 92392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863600 w 1558925"/>
                  <a:gd name="connsiteY16" fmla="*/ 77152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92225 h 1857375"/>
                  <a:gd name="connsiteX5" fmla="*/ 1377950 w 1558925"/>
                  <a:gd name="connsiteY5" fmla="*/ 11176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149350 w 1558925"/>
                  <a:gd name="connsiteY8" fmla="*/ 9969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047750 w 1558925"/>
                  <a:gd name="connsiteY13" fmla="*/ 92392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863600 w 1558925"/>
                  <a:gd name="connsiteY16" fmla="*/ 77152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768350 w 1558925"/>
                  <a:gd name="connsiteY21" fmla="*/ 6921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92225 h 1857375"/>
                  <a:gd name="connsiteX5" fmla="*/ 1377950 w 1558925"/>
                  <a:gd name="connsiteY5" fmla="*/ 11176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149350 w 1558925"/>
                  <a:gd name="connsiteY8" fmla="*/ 9969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047750 w 1558925"/>
                  <a:gd name="connsiteY13" fmla="*/ 92392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863600 w 1558925"/>
                  <a:gd name="connsiteY16" fmla="*/ 77152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768350 w 1558925"/>
                  <a:gd name="connsiteY21" fmla="*/ 6921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561975 w 1558925"/>
                  <a:gd name="connsiteY24" fmla="*/ 565150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92225 h 1857375"/>
                  <a:gd name="connsiteX5" fmla="*/ 1377950 w 1558925"/>
                  <a:gd name="connsiteY5" fmla="*/ 11176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149350 w 1558925"/>
                  <a:gd name="connsiteY8" fmla="*/ 9969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047750 w 1558925"/>
                  <a:gd name="connsiteY13" fmla="*/ 92392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863600 w 1558925"/>
                  <a:gd name="connsiteY16" fmla="*/ 77152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768350 w 1558925"/>
                  <a:gd name="connsiteY21" fmla="*/ 6921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561975 w 1558925"/>
                  <a:gd name="connsiteY24" fmla="*/ 565150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482600 w 1558925"/>
                  <a:gd name="connsiteY29" fmla="*/ 51752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92225 h 1857375"/>
                  <a:gd name="connsiteX5" fmla="*/ 1377950 w 1558925"/>
                  <a:gd name="connsiteY5" fmla="*/ 11176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149350 w 1558925"/>
                  <a:gd name="connsiteY8" fmla="*/ 9969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047750 w 1558925"/>
                  <a:gd name="connsiteY13" fmla="*/ 92392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863600 w 1558925"/>
                  <a:gd name="connsiteY16" fmla="*/ 77152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768350 w 1558925"/>
                  <a:gd name="connsiteY21" fmla="*/ 6921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561975 w 1558925"/>
                  <a:gd name="connsiteY24" fmla="*/ 565150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482600 w 1558925"/>
                  <a:gd name="connsiteY29" fmla="*/ 51752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23850 w 1558925"/>
                  <a:gd name="connsiteY32" fmla="*/ 39052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92225 h 1857375"/>
                  <a:gd name="connsiteX5" fmla="*/ 1377950 w 1558925"/>
                  <a:gd name="connsiteY5" fmla="*/ 11176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149350 w 1558925"/>
                  <a:gd name="connsiteY8" fmla="*/ 9969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047750 w 1558925"/>
                  <a:gd name="connsiteY13" fmla="*/ 92392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863600 w 1558925"/>
                  <a:gd name="connsiteY16" fmla="*/ 77152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768350 w 1558925"/>
                  <a:gd name="connsiteY21" fmla="*/ 6921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561975 w 1558925"/>
                  <a:gd name="connsiteY24" fmla="*/ 565150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482600 w 1558925"/>
                  <a:gd name="connsiteY29" fmla="*/ 51752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23850 w 1558925"/>
                  <a:gd name="connsiteY32" fmla="*/ 39052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250825 w 1558925"/>
                  <a:gd name="connsiteY37" fmla="*/ 33972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92225 h 1857375"/>
                  <a:gd name="connsiteX5" fmla="*/ 1377950 w 1558925"/>
                  <a:gd name="connsiteY5" fmla="*/ 11176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149350 w 1558925"/>
                  <a:gd name="connsiteY8" fmla="*/ 9969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047750 w 1558925"/>
                  <a:gd name="connsiteY13" fmla="*/ 92392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863600 w 1558925"/>
                  <a:gd name="connsiteY16" fmla="*/ 77152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768350 w 1558925"/>
                  <a:gd name="connsiteY21" fmla="*/ 6921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561975 w 1558925"/>
                  <a:gd name="connsiteY24" fmla="*/ 565150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482600 w 1558925"/>
                  <a:gd name="connsiteY29" fmla="*/ 51752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23850 w 1558925"/>
                  <a:gd name="connsiteY32" fmla="*/ 39052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250825 w 1558925"/>
                  <a:gd name="connsiteY37" fmla="*/ 33972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50800 w 1558925"/>
                  <a:gd name="connsiteY40" fmla="*/ 21907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755775"/>
                  <a:gd name="connsiteX1" fmla="*/ 1422400 w 1558925"/>
                  <a:gd name="connsiteY1" fmla="*/ 1755775 h 1755775"/>
                  <a:gd name="connsiteX2" fmla="*/ 1558925 w 1558925"/>
                  <a:gd name="connsiteY2" fmla="*/ 1743075 h 1755775"/>
                  <a:gd name="connsiteX3" fmla="*/ 1365250 w 1558925"/>
                  <a:gd name="connsiteY3" fmla="*/ 1593850 h 1755775"/>
                  <a:gd name="connsiteX4" fmla="*/ 1387475 w 1558925"/>
                  <a:gd name="connsiteY4" fmla="*/ 1292225 h 1755775"/>
                  <a:gd name="connsiteX5" fmla="*/ 1377950 w 1558925"/>
                  <a:gd name="connsiteY5" fmla="*/ 1117600 h 1755775"/>
                  <a:gd name="connsiteX6" fmla="*/ 1447800 w 1558925"/>
                  <a:gd name="connsiteY6" fmla="*/ 981075 h 1755775"/>
                  <a:gd name="connsiteX7" fmla="*/ 1212850 w 1558925"/>
                  <a:gd name="connsiteY7" fmla="*/ 835025 h 1755775"/>
                  <a:gd name="connsiteX8" fmla="*/ 1149350 w 1558925"/>
                  <a:gd name="connsiteY8" fmla="*/ 996950 h 1755775"/>
                  <a:gd name="connsiteX9" fmla="*/ 1165225 w 1558925"/>
                  <a:gd name="connsiteY9" fmla="*/ 1130300 h 1755775"/>
                  <a:gd name="connsiteX10" fmla="*/ 1133475 w 1558925"/>
                  <a:gd name="connsiteY10" fmla="*/ 1431925 h 1755775"/>
                  <a:gd name="connsiteX11" fmla="*/ 1038225 w 1558925"/>
                  <a:gd name="connsiteY11" fmla="*/ 1374775 h 1755775"/>
                  <a:gd name="connsiteX12" fmla="*/ 1073150 w 1558925"/>
                  <a:gd name="connsiteY12" fmla="*/ 1079500 h 1755775"/>
                  <a:gd name="connsiteX13" fmla="*/ 1047750 w 1558925"/>
                  <a:gd name="connsiteY13" fmla="*/ 923925 h 1755775"/>
                  <a:gd name="connsiteX14" fmla="*/ 1130300 w 1558925"/>
                  <a:gd name="connsiteY14" fmla="*/ 781050 h 1755775"/>
                  <a:gd name="connsiteX15" fmla="*/ 920750 w 1558925"/>
                  <a:gd name="connsiteY15" fmla="*/ 615950 h 1755775"/>
                  <a:gd name="connsiteX16" fmla="*/ 863600 w 1558925"/>
                  <a:gd name="connsiteY16" fmla="*/ 771525 h 1755775"/>
                  <a:gd name="connsiteX17" fmla="*/ 863600 w 1558925"/>
                  <a:gd name="connsiteY17" fmla="*/ 949325 h 1755775"/>
                  <a:gd name="connsiteX18" fmla="*/ 841375 w 1558925"/>
                  <a:gd name="connsiteY18" fmla="*/ 1235075 h 1755775"/>
                  <a:gd name="connsiteX19" fmla="*/ 758825 w 1558925"/>
                  <a:gd name="connsiteY19" fmla="*/ 1171575 h 1755775"/>
                  <a:gd name="connsiteX20" fmla="*/ 787400 w 1558925"/>
                  <a:gd name="connsiteY20" fmla="*/ 850900 h 1755775"/>
                  <a:gd name="connsiteX21" fmla="*/ 768350 w 1558925"/>
                  <a:gd name="connsiteY21" fmla="*/ 692150 h 1755775"/>
                  <a:gd name="connsiteX22" fmla="*/ 841375 w 1558925"/>
                  <a:gd name="connsiteY22" fmla="*/ 561975 h 1755775"/>
                  <a:gd name="connsiteX23" fmla="*/ 644525 w 1558925"/>
                  <a:gd name="connsiteY23" fmla="*/ 409575 h 1755775"/>
                  <a:gd name="connsiteX24" fmla="*/ 561975 w 1558925"/>
                  <a:gd name="connsiteY24" fmla="*/ 565150 h 1755775"/>
                  <a:gd name="connsiteX25" fmla="*/ 571500 w 1558925"/>
                  <a:gd name="connsiteY25" fmla="*/ 752475 h 1755775"/>
                  <a:gd name="connsiteX26" fmla="*/ 546100 w 1558925"/>
                  <a:gd name="connsiteY26" fmla="*/ 1022350 h 1755775"/>
                  <a:gd name="connsiteX27" fmla="*/ 454025 w 1558925"/>
                  <a:gd name="connsiteY27" fmla="*/ 946150 h 1755775"/>
                  <a:gd name="connsiteX28" fmla="*/ 482600 w 1558925"/>
                  <a:gd name="connsiteY28" fmla="*/ 682625 h 1755775"/>
                  <a:gd name="connsiteX29" fmla="*/ 482600 w 1558925"/>
                  <a:gd name="connsiteY29" fmla="*/ 517525 h 1755775"/>
                  <a:gd name="connsiteX30" fmla="*/ 558800 w 1558925"/>
                  <a:gd name="connsiteY30" fmla="*/ 355600 h 1755775"/>
                  <a:gd name="connsiteX31" fmla="*/ 374650 w 1558925"/>
                  <a:gd name="connsiteY31" fmla="*/ 209550 h 1755775"/>
                  <a:gd name="connsiteX32" fmla="*/ 323850 w 1558925"/>
                  <a:gd name="connsiteY32" fmla="*/ 390525 h 1755775"/>
                  <a:gd name="connsiteX33" fmla="*/ 320675 w 1558925"/>
                  <a:gd name="connsiteY33" fmla="*/ 565150 h 1755775"/>
                  <a:gd name="connsiteX34" fmla="*/ 311150 w 1558925"/>
                  <a:gd name="connsiteY34" fmla="*/ 850900 h 1755775"/>
                  <a:gd name="connsiteX35" fmla="*/ 241300 w 1558925"/>
                  <a:gd name="connsiteY35" fmla="*/ 793750 h 1755775"/>
                  <a:gd name="connsiteX36" fmla="*/ 254000 w 1558925"/>
                  <a:gd name="connsiteY36" fmla="*/ 523875 h 1755775"/>
                  <a:gd name="connsiteX37" fmla="*/ 250825 w 1558925"/>
                  <a:gd name="connsiteY37" fmla="*/ 339725 h 1755775"/>
                  <a:gd name="connsiteX38" fmla="*/ 311150 w 1558925"/>
                  <a:gd name="connsiteY38" fmla="*/ 171450 h 1755775"/>
                  <a:gd name="connsiteX39" fmla="*/ 95250 w 1558925"/>
                  <a:gd name="connsiteY39" fmla="*/ 0 h 1755775"/>
                  <a:gd name="connsiteX40" fmla="*/ 50800 w 1558925"/>
                  <a:gd name="connsiteY40" fmla="*/ 219075 h 1755775"/>
                  <a:gd name="connsiteX41" fmla="*/ 63500 w 1558925"/>
                  <a:gd name="connsiteY41" fmla="*/ 438150 h 1755775"/>
                  <a:gd name="connsiteX42" fmla="*/ 79375 w 1558925"/>
                  <a:gd name="connsiteY42" fmla="*/ 704850 h 1755775"/>
                  <a:gd name="connsiteX43" fmla="*/ 0 w 1558925"/>
                  <a:gd name="connsiteY43" fmla="*/ 644525 h 1755775"/>
                  <a:gd name="connsiteX44" fmla="*/ 3175 w 1558925"/>
                  <a:gd name="connsiteY44" fmla="*/ 733425 h 1755775"/>
                  <a:gd name="connsiteX0" fmla="*/ 3175 w 1447800"/>
                  <a:gd name="connsiteY0" fmla="*/ 733425 h 1755775"/>
                  <a:gd name="connsiteX1" fmla="*/ 1422400 w 1447800"/>
                  <a:gd name="connsiteY1" fmla="*/ 1755775 h 1755775"/>
                  <a:gd name="connsiteX2" fmla="*/ 1428750 w 1447800"/>
                  <a:gd name="connsiteY2" fmla="*/ 1644650 h 1755775"/>
                  <a:gd name="connsiteX3" fmla="*/ 1365250 w 1447800"/>
                  <a:gd name="connsiteY3" fmla="*/ 1593850 h 1755775"/>
                  <a:gd name="connsiteX4" fmla="*/ 1387475 w 1447800"/>
                  <a:gd name="connsiteY4" fmla="*/ 1292225 h 1755775"/>
                  <a:gd name="connsiteX5" fmla="*/ 1377950 w 1447800"/>
                  <a:gd name="connsiteY5" fmla="*/ 1117600 h 1755775"/>
                  <a:gd name="connsiteX6" fmla="*/ 1447800 w 1447800"/>
                  <a:gd name="connsiteY6" fmla="*/ 981075 h 1755775"/>
                  <a:gd name="connsiteX7" fmla="*/ 1212850 w 1447800"/>
                  <a:gd name="connsiteY7" fmla="*/ 835025 h 1755775"/>
                  <a:gd name="connsiteX8" fmla="*/ 1149350 w 1447800"/>
                  <a:gd name="connsiteY8" fmla="*/ 996950 h 1755775"/>
                  <a:gd name="connsiteX9" fmla="*/ 1165225 w 1447800"/>
                  <a:gd name="connsiteY9" fmla="*/ 1130300 h 1755775"/>
                  <a:gd name="connsiteX10" fmla="*/ 1133475 w 1447800"/>
                  <a:gd name="connsiteY10" fmla="*/ 1431925 h 1755775"/>
                  <a:gd name="connsiteX11" fmla="*/ 1038225 w 1447800"/>
                  <a:gd name="connsiteY11" fmla="*/ 1374775 h 1755775"/>
                  <a:gd name="connsiteX12" fmla="*/ 1073150 w 1447800"/>
                  <a:gd name="connsiteY12" fmla="*/ 1079500 h 1755775"/>
                  <a:gd name="connsiteX13" fmla="*/ 1047750 w 1447800"/>
                  <a:gd name="connsiteY13" fmla="*/ 923925 h 1755775"/>
                  <a:gd name="connsiteX14" fmla="*/ 1130300 w 1447800"/>
                  <a:gd name="connsiteY14" fmla="*/ 781050 h 1755775"/>
                  <a:gd name="connsiteX15" fmla="*/ 920750 w 1447800"/>
                  <a:gd name="connsiteY15" fmla="*/ 615950 h 1755775"/>
                  <a:gd name="connsiteX16" fmla="*/ 863600 w 1447800"/>
                  <a:gd name="connsiteY16" fmla="*/ 771525 h 1755775"/>
                  <a:gd name="connsiteX17" fmla="*/ 863600 w 1447800"/>
                  <a:gd name="connsiteY17" fmla="*/ 949325 h 1755775"/>
                  <a:gd name="connsiteX18" fmla="*/ 841375 w 1447800"/>
                  <a:gd name="connsiteY18" fmla="*/ 1235075 h 1755775"/>
                  <a:gd name="connsiteX19" fmla="*/ 758825 w 1447800"/>
                  <a:gd name="connsiteY19" fmla="*/ 1171575 h 1755775"/>
                  <a:gd name="connsiteX20" fmla="*/ 787400 w 1447800"/>
                  <a:gd name="connsiteY20" fmla="*/ 850900 h 1755775"/>
                  <a:gd name="connsiteX21" fmla="*/ 768350 w 1447800"/>
                  <a:gd name="connsiteY21" fmla="*/ 692150 h 1755775"/>
                  <a:gd name="connsiteX22" fmla="*/ 841375 w 1447800"/>
                  <a:gd name="connsiteY22" fmla="*/ 561975 h 1755775"/>
                  <a:gd name="connsiteX23" fmla="*/ 644525 w 1447800"/>
                  <a:gd name="connsiteY23" fmla="*/ 409575 h 1755775"/>
                  <a:gd name="connsiteX24" fmla="*/ 561975 w 1447800"/>
                  <a:gd name="connsiteY24" fmla="*/ 565150 h 1755775"/>
                  <a:gd name="connsiteX25" fmla="*/ 571500 w 1447800"/>
                  <a:gd name="connsiteY25" fmla="*/ 752475 h 1755775"/>
                  <a:gd name="connsiteX26" fmla="*/ 546100 w 1447800"/>
                  <a:gd name="connsiteY26" fmla="*/ 1022350 h 1755775"/>
                  <a:gd name="connsiteX27" fmla="*/ 454025 w 1447800"/>
                  <a:gd name="connsiteY27" fmla="*/ 946150 h 1755775"/>
                  <a:gd name="connsiteX28" fmla="*/ 482600 w 1447800"/>
                  <a:gd name="connsiteY28" fmla="*/ 682625 h 1755775"/>
                  <a:gd name="connsiteX29" fmla="*/ 482600 w 1447800"/>
                  <a:gd name="connsiteY29" fmla="*/ 517525 h 1755775"/>
                  <a:gd name="connsiteX30" fmla="*/ 558800 w 1447800"/>
                  <a:gd name="connsiteY30" fmla="*/ 355600 h 1755775"/>
                  <a:gd name="connsiteX31" fmla="*/ 374650 w 1447800"/>
                  <a:gd name="connsiteY31" fmla="*/ 209550 h 1755775"/>
                  <a:gd name="connsiteX32" fmla="*/ 323850 w 1447800"/>
                  <a:gd name="connsiteY32" fmla="*/ 390525 h 1755775"/>
                  <a:gd name="connsiteX33" fmla="*/ 320675 w 1447800"/>
                  <a:gd name="connsiteY33" fmla="*/ 565150 h 1755775"/>
                  <a:gd name="connsiteX34" fmla="*/ 311150 w 1447800"/>
                  <a:gd name="connsiteY34" fmla="*/ 850900 h 1755775"/>
                  <a:gd name="connsiteX35" fmla="*/ 241300 w 1447800"/>
                  <a:gd name="connsiteY35" fmla="*/ 793750 h 1755775"/>
                  <a:gd name="connsiteX36" fmla="*/ 254000 w 1447800"/>
                  <a:gd name="connsiteY36" fmla="*/ 523875 h 1755775"/>
                  <a:gd name="connsiteX37" fmla="*/ 250825 w 1447800"/>
                  <a:gd name="connsiteY37" fmla="*/ 339725 h 1755775"/>
                  <a:gd name="connsiteX38" fmla="*/ 311150 w 1447800"/>
                  <a:gd name="connsiteY38" fmla="*/ 171450 h 1755775"/>
                  <a:gd name="connsiteX39" fmla="*/ 95250 w 1447800"/>
                  <a:gd name="connsiteY39" fmla="*/ 0 h 1755775"/>
                  <a:gd name="connsiteX40" fmla="*/ 50800 w 1447800"/>
                  <a:gd name="connsiteY40" fmla="*/ 219075 h 1755775"/>
                  <a:gd name="connsiteX41" fmla="*/ 63500 w 1447800"/>
                  <a:gd name="connsiteY41" fmla="*/ 438150 h 1755775"/>
                  <a:gd name="connsiteX42" fmla="*/ 79375 w 1447800"/>
                  <a:gd name="connsiteY42" fmla="*/ 704850 h 1755775"/>
                  <a:gd name="connsiteX43" fmla="*/ 0 w 1447800"/>
                  <a:gd name="connsiteY43" fmla="*/ 644525 h 1755775"/>
                  <a:gd name="connsiteX44" fmla="*/ 3175 w 1447800"/>
                  <a:gd name="connsiteY44" fmla="*/ 733425 h 1755775"/>
                  <a:gd name="connsiteX0" fmla="*/ 3175 w 1447800"/>
                  <a:gd name="connsiteY0" fmla="*/ 733425 h 1755775"/>
                  <a:gd name="connsiteX1" fmla="*/ 1431925 w 1447800"/>
                  <a:gd name="connsiteY1" fmla="*/ 1755775 h 1755775"/>
                  <a:gd name="connsiteX2" fmla="*/ 1428750 w 1447800"/>
                  <a:gd name="connsiteY2" fmla="*/ 1644650 h 1755775"/>
                  <a:gd name="connsiteX3" fmla="*/ 1365250 w 1447800"/>
                  <a:gd name="connsiteY3" fmla="*/ 1593850 h 1755775"/>
                  <a:gd name="connsiteX4" fmla="*/ 1387475 w 1447800"/>
                  <a:gd name="connsiteY4" fmla="*/ 1292225 h 1755775"/>
                  <a:gd name="connsiteX5" fmla="*/ 1377950 w 1447800"/>
                  <a:gd name="connsiteY5" fmla="*/ 1117600 h 1755775"/>
                  <a:gd name="connsiteX6" fmla="*/ 1447800 w 1447800"/>
                  <a:gd name="connsiteY6" fmla="*/ 981075 h 1755775"/>
                  <a:gd name="connsiteX7" fmla="*/ 1212850 w 1447800"/>
                  <a:gd name="connsiteY7" fmla="*/ 835025 h 1755775"/>
                  <a:gd name="connsiteX8" fmla="*/ 1149350 w 1447800"/>
                  <a:gd name="connsiteY8" fmla="*/ 996950 h 1755775"/>
                  <a:gd name="connsiteX9" fmla="*/ 1165225 w 1447800"/>
                  <a:gd name="connsiteY9" fmla="*/ 1130300 h 1755775"/>
                  <a:gd name="connsiteX10" fmla="*/ 1133475 w 1447800"/>
                  <a:gd name="connsiteY10" fmla="*/ 1431925 h 1755775"/>
                  <a:gd name="connsiteX11" fmla="*/ 1038225 w 1447800"/>
                  <a:gd name="connsiteY11" fmla="*/ 1374775 h 1755775"/>
                  <a:gd name="connsiteX12" fmla="*/ 1073150 w 1447800"/>
                  <a:gd name="connsiteY12" fmla="*/ 1079500 h 1755775"/>
                  <a:gd name="connsiteX13" fmla="*/ 1047750 w 1447800"/>
                  <a:gd name="connsiteY13" fmla="*/ 923925 h 1755775"/>
                  <a:gd name="connsiteX14" fmla="*/ 1130300 w 1447800"/>
                  <a:gd name="connsiteY14" fmla="*/ 781050 h 1755775"/>
                  <a:gd name="connsiteX15" fmla="*/ 920750 w 1447800"/>
                  <a:gd name="connsiteY15" fmla="*/ 615950 h 1755775"/>
                  <a:gd name="connsiteX16" fmla="*/ 863600 w 1447800"/>
                  <a:gd name="connsiteY16" fmla="*/ 771525 h 1755775"/>
                  <a:gd name="connsiteX17" fmla="*/ 863600 w 1447800"/>
                  <a:gd name="connsiteY17" fmla="*/ 949325 h 1755775"/>
                  <a:gd name="connsiteX18" fmla="*/ 841375 w 1447800"/>
                  <a:gd name="connsiteY18" fmla="*/ 1235075 h 1755775"/>
                  <a:gd name="connsiteX19" fmla="*/ 758825 w 1447800"/>
                  <a:gd name="connsiteY19" fmla="*/ 1171575 h 1755775"/>
                  <a:gd name="connsiteX20" fmla="*/ 787400 w 1447800"/>
                  <a:gd name="connsiteY20" fmla="*/ 850900 h 1755775"/>
                  <a:gd name="connsiteX21" fmla="*/ 768350 w 1447800"/>
                  <a:gd name="connsiteY21" fmla="*/ 692150 h 1755775"/>
                  <a:gd name="connsiteX22" fmla="*/ 841375 w 1447800"/>
                  <a:gd name="connsiteY22" fmla="*/ 561975 h 1755775"/>
                  <a:gd name="connsiteX23" fmla="*/ 644525 w 1447800"/>
                  <a:gd name="connsiteY23" fmla="*/ 409575 h 1755775"/>
                  <a:gd name="connsiteX24" fmla="*/ 561975 w 1447800"/>
                  <a:gd name="connsiteY24" fmla="*/ 565150 h 1755775"/>
                  <a:gd name="connsiteX25" fmla="*/ 571500 w 1447800"/>
                  <a:gd name="connsiteY25" fmla="*/ 752475 h 1755775"/>
                  <a:gd name="connsiteX26" fmla="*/ 546100 w 1447800"/>
                  <a:gd name="connsiteY26" fmla="*/ 1022350 h 1755775"/>
                  <a:gd name="connsiteX27" fmla="*/ 454025 w 1447800"/>
                  <a:gd name="connsiteY27" fmla="*/ 946150 h 1755775"/>
                  <a:gd name="connsiteX28" fmla="*/ 482600 w 1447800"/>
                  <a:gd name="connsiteY28" fmla="*/ 682625 h 1755775"/>
                  <a:gd name="connsiteX29" fmla="*/ 482600 w 1447800"/>
                  <a:gd name="connsiteY29" fmla="*/ 517525 h 1755775"/>
                  <a:gd name="connsiteX30" fmla="*/ 558800 w 1447800"/>
                  <a:gd name="connsiteY30" fmla="*/ 355600 h 1755775"/>
                  <a:gd name="connsiteX31" fmla="*/ 374650 w 1447800"/>
                  <a:gd name="connsiteY31" fmla="*/ 209550 h 1755775"/>
                  <a:gd name="connsiteX32" fmla="*/ 323850 w 1447800"/>
                  <a:gd name="connsiteY32" fmla="*/ 390525 h 1755775"/>
                  <a:gd name="connsiteX33" fmla="*/ 320675 w 1447800"/>
                  <a:gd name="connsiteY33" fmla="*/ 565150 h 1755775"/>
                  <a:gd name="connsiteX34" fmla="*/ 311150 w 1447800"/>
                  <a:gd name="connsiteY34" fmla="*/ 850900 h 1755775"/>
                  <a:gd name="connsiteX35" fmla="*/ 241300 w 1447800"/>
                  <a:gd name="connsiteY35" fmla="*/ 793750 h 1755775"/>
                  <a:gd name="connsiteX36" fmla="*/ 254000 w 1447800"/>
                  <a:gd name="connsiteY36" fmla="*/ 523875 h 1755775"/>
                  <a:gd name="connsiteX37" fmla="*/ 250825 w 1447800"/>
                  <a:gd name="connsiteY37" fmla="*/ 339725 h 1755775"/>
                  <a:gd name="connsiteX38" fmla="*/ 311150 w 1447800"/>
                  <a:gd name="connsiteY38" fmla="*/ 171450 h 1755775"/>
                  <a:gd name="connsiteX39" fmla="*/ 95250 w 1447800"/>
                  <a:gd name="connsiteY39" fmla="*/ 0 h 1755775"/>
                  <a:gd name="connsiteX40" fmla="*/ 50800 w 1447800"/>
                  <a:gd name="connsiteY40" fmla="*/ 219075 h 1755775"/>
                  <a:gd name="connsiteX41" fmla="*/ 63500 w 1447800"/>
                  <a:gd name="connsiteY41" fmla="*/ 438150 h 1755775"/>
                  <a:gd name="connsiteX42" fmla="*/ 79375 w 1447800"/>
                  <a:gd name="connsiteY42" fmla="*/ 704850 h 1755775"/>
                  <a:gd name="connsiteX43" fmla="*/ 0 w 1447800"/>
                  <a:gd name="connsiteY43" fmla="*/ 644525 h 1755775"/>
                  <a:gd name="connsiteX44" fmla="*/ 3175 w 1447800"/>
                  <a:gd name="connsiteY44" fmla="*/ 733425 h 1755775"/>
                  <a:gd name="connsiteX0" fmla="*/ 3175 w 1447800"/>
                  <a:gd name="connsiteY0" fmla="*/ 733425 h 1765300"/>
                  <a:gd name="connsiteX1" fmla="*/ 1428750 w 1447800"/>
                  <a:gd name="connsiteY1" fmla="*/ 1765300 h 1765300"/>
                  <a:gd name="connsiteX2" fmla="*/ 1428750 w 1447800"/>
                  <a:gd name="connsiteY2" fmla="*/ 1644650 h 1765300"/>
                  <a:gd name="connsiteX3" fmla="*/ 1365250 w 1447800"/>
                  <a:gd name="connsiteY3" fmla="*/ 1593850 h 1765300"/>
                  <a:gd name="connsiteX4" fmla="*/ 1387475 w 1447800"/>
                  <a:gd name="connsiteY4" fmla="*/ 1292225 h 1765300"/>
                  <a:gd name="connsiteX5" fmla="*/ 1377950 w 1447800"/>
                  <a:gd name="connsiteY5" fmla="*/ 1117600 h 1765300"/>
                  <a:gd name="connsiteX6" fmla="*/ 1447800 w 1447800"/>
                  <a:gd name="connsiteY6" fmla="*/ 981075 h 1765300"/>
                  <a:gd name="connsiteX7" fmla="*/ 1212850 w 1447800"/>
                  <a:gd name="connsiteY7" fmla="*/ 835025 h 1765300"/>
                  <a:gd name="connsiteX8" fmla="*/ 1149350 w 1447800"/>
                  <a:gd name="connsiteY8" fmla="*/ 996950 h 1765300"/>
                  <a:gd name="connsiteX9" fmla="*/ 1165225 w 1447800"/>
                  <a:gd name="connsiteY9" fmla="*/ 1130300 h 1765300"/>
                  <a:gd name="connsiteX10" fmla="*/ 1133475 w 1447800"/>
                  <a:gd name="connsiteY10" fmla="*/ 1431925 h 1765300"/>
                  <a:gd name="connsiteX11" fmla="*/ 1038225 w 1447800"/>
                  <a:gd name="connsiteY11" fmla="*/ 1374775 h 1765300"/>
                  <a:gd name="connsiteX12" fmla="*/ 1073150 w 1447800"/>
                  <a:gd name="connsiteY12" fmla="*/ 1079500 h 1765300"/>
                  <a:gd name="connsiteX13" fmla="*/ 1047750 w 1447800"/>
                  <a:gd name="connsiteY13" fmla="*/ 923925 h 1765300"/>
                  <a:gd name="connsiteX14" fmla="*/ 1130300 w 1447800"/>
                  <a:gd name="connsiteY14" fmla="*/ 781050 h 1765300"/>
                  <a:gd name="connsiteX15" fmla="*/ 920750 w 1447800"/>
                  <a:gd name="connsiteY15" fmla="*/ 615950 h 1765300"/>
                  <a:gd name="connsiteX16" fmla="*/ 863600 w 1447800"/>
                  <a:gd name="connsiteY16" fmla="*/ 771525 h 1765300"/>
                  <a:gd name="connsiteX17" fmla="*/ 863600 w 1447800"/>
                  <a:gd name="connsiteY17" fmla="*/ 949325 h 1765300"/>
                  <a:gd name="connsiteX18" fmla="*/ 841375 w 1447800"/>
                  <a:gd name="connsiteY18" fmla="*/ 1235075 h 1765300"/>
                  <a:gd name="connsiteX19" fmla="*/ 758825 w 1447800"/>
                  <a:gd name="connsiteY19" fmla="*/ 1171575 h 1765300"/>
                  <a:gd name="connsiteX20" fmla="*/ 787400 w 1447800"/>
                  <a:gd name="connsiteY20" fmla="*/ 850900 h 1765300"/>
                  <a:gd name="connsiteX21" fmla="*/ 768350 w 1447800"/>
                  <a:gd name="connsiteY21" fmla="*/ 692150 h 1765300"/>
                  <a:gd name="connsiteX22" fmla="*/ 841375 w 1447800"/>
                  <a:gd name="connsiteY22" fmla="*/ 561975 h 1765300"/>
                  <a:gd name="connsiteX23" fmla="*/ 644525 w 1447800"/>
                  <a:gd name="connsiteY23" fmla="*/ 409575 h 1765300"/>
                  <a:gd name="connsiteX24" fmla="*/ 561975 w 1447800"/>
                  <a:gd name="connsiteY24" fmla="*/ 565150 h 1765300"/>
                  <a:gd name="connsiteX25" fmla="*/ 571500 w 1447800"/>
                  <a:gd name="connsiteY25" fmla="*/ 752475 h 1765300"/>
                  <a:gd name="connsiteX26" fmla="*/ 546100 w 1447800"/>
                  <a:gd name="connsiteY26" fmla="*/ 1022350 h 1765300"/>
                  <a:gd name="connsiteX27" fmla="*/ 454025 w 1447800"/>
                  <a:gd name="connsiteY27" fmla="*/ 946150 h 1765300"/>
                  <a:gd name="connsiteX28" fmla="*/ 482600 w 1447800"/>
                  <a:gd name="connsiteY28" fmla="*/ 682625 h 1765300"/>
                  <a:gd name="connsiteX29" fmla="*/ 482600 w 1447800"/>
                  <a:gd name="connsiteY29" fmla="*/ 517525 h 1765300"/>
                  <a:gd name="connsiteX30" fmla="*/ 558800 w 1447800"/>
                  <a:gd name="connsiteY30" fmla="*/ 355600 h 1765300"/>
                  <a:gd name="connsiteX31" fmla="*/ 374650 w 1447800"/>
                  <a:gd name="connsiteY31" fmla="*/ 209550 h 1765300"/>
                  <a:gd name="connsiteX32" fmla="*/ 323850 w 1447800"/>
                  <a:gd name="connsiteY32" fmla="*/ 390525 h 1765300"/>
                  <a:gd name="connsiteX33" fmla="*/ 320675 w 1447800"/>
                  <a:gd name="connsiteY33" fmla="*/ 565150 h 1765300"/>
                  <a:gd name="connsiteX34" fmla="*/ 311150 w 1447800"/>
                  <a:gd name="connsiteY34" fmla="*/ 850900 h 1765300"/>
                  <a:gd name="connsiteX35" fmla="*/ 241300 w 1447800"/>
                  <a:gd name="connsiteY35" fmla="*/ 793750 h 1765300"/>
                  <a:gd name="connsiteX36" fmla="*/ 254000 w 1447800"/>
                  <a:gd name="connsiteY36" fmla="*/ 523875 h 1765300"/>
                  <a:gd name="connsiteX37" fmla="*/ 250825 w 1447800"/>
                  <a:gd name="connsiteY37" fmla="*/ 339725 h 1765300"/>
                  <a:gd name="connsiteX38" fmla="*/ 311150 w 1447800"/>
                  <a:gd name="connsiteY38" fmla="*/ 171450 h 1765300"/>
                  <a:gd name="connsiteX39" fmla="*/ 95250 w 1447800"/>
                  <a:gd name="connsiteY39" fmla="*/ 0 h 1765300"/>
                  <a:gd name="connsiteX40" fmla="*/ 50800 w 1447800"/>
                  <a:gd name="connsiteY40" fmla="*/ 219075 h 1765300"/>
                  <a:gd name="connsiteX41" fmla="*/ 63500 w 1447800"/>
                  <a:gd name="connsiteY41" fmla="*/ 438150 h 1765300"/>
                  <a:gd name="connsiteX42" fmla="*/ 79375 w 1447800"/>
                  <a:gd name="connsiteY42" fmla="*/ 704850 h 1765300"/>
                  <a:gd name="connsiteX43" fmla="*/ 0 w 1447800"/>
                  <a:gd name="connsiteY43" fmla="*/ 644525 h 1765300"/>
                  <a:gd name="connsiteX44" fmla="*/ 3175 w 1447800"/>
                  <a:gd name="connsiteY44" fmla="*/ 733425 h 1765300"/>
                  <a:gd name="connsiteX0" fmla="*/ 3175 w 1447800"/>
                  <a:gd name="connsiteY0" fmla="*/ 733425 h 1765300"/>
                  <a:gd name="connsiteX1" fmla="*/ 1428750 w 1447800"/>
                  <a:gd name="connsiteY1" fmla="*/ 1765300 h 1765300"/>
                  <a:gd name="connsiteX2" fmla="*/ 1435100 w 1447800"/>
                  <a:gd name="connsiteY2" fmla="*/ 1660525 h 1765300"/>
                  <a:gd name="connsiteX3" fmla="*/ 1365250 w 1447800"/>
                  <a:gd name="connsiteY3" fmla="*/ 1593850 h 1765300"/>
                  <a:gd name="connsiteX4" fmla="*/ 1387475 w 1447800"/>
                  <a:gd name="connsiteY4" fmla="*/ 1292225 h 1765300"/>
                  <a:gd name="connsiteX5" fmla="*/ 1377950 w 1447800"/>
                  <a:gd name="connsiteY5" fmla="*/ 1117600 h 1765300"/>
                  <a:gd name="connsiteX6" fmla="*/ 1447800 w 1447800"/>
                  <a:gd name="connsiteY6" fmla="*/ 981075 h 1765300"/>
                  <a:gd name="connsiteX7" fmla="*/ 1212850 w 1447800"/>
                  <a:gd name="connsiteY7" fmla="*/ 835025 h 1765300"/>
                  <a:gd name="connsiteX8" fmla="*/ 1149350 w 1447800"/>
                  <a:gd name="connsiteY8" fmla="*/ 996950 h 1765300"/>
                  <a:gd name="connsiteX9" fmla="*/ 1165225 w 1447800"/>
                  <a:gd name="connsiteY9" fmla="*/ 1130300 h 1765300"/>
                  <a:gd name="connsiteX10" fmla="*/ 1133475 w 1447800"/>
                  <a:gd name="connsiteY10" fmla="*/ 1431925 h 1765300"/>
                  <a:gd name="connsiteX11" fmla="*/ 1038225 w 1447800"/>
                  <a:gd name="connsiteY11" fmla="*/ 1374775 h 1765300"/>
                  <a:gd name="connsiteX12" fmla="*/ 1073150 w 1447800"/>
                  <a:gd name="connsiteY12" fmla="*/ 1079500 h 1765300"/>
                  <a:gd name="connsiteX13" fmla="*/ 1047750 w 1447800"/>
                  <a:gd name="connsiteY13" fmla="*/ 923925 h 1765300"/>
                  <a:gd name="connsiteX14" fmla="*/ 1130300 w 1447800"/>
                  <a:gd name="connsiteY14" fmla="*/ 781050 h 1765300"/>
                  <a:gd name="connsiteX15" fmla="*/ 920750 w 1447800"/>
                  <a:gd name="connsiteY15" fmla="*/ 615950 h 1765300"/>
                  <a:gd name="connsiteX16" fmla="*/ 863600 w 1447800"/>
                  <a:gd name="connsiteY16" fmla="*/ 771525 h 1765300"/>
                  <a:gd name="connsiteX17" fmla="*/ 863600 w 1447800"/>
                  <a:gd name="connsiteY17" fmla="*/ 949325 h 1765300"/>
                  <a:gd name="connsiteX18" fmla="*/ 841375 w 1447800"/>
                  <a:gd name="connsiteY18" fmla="*/ 1235075 h 1765300"/>
                  <a:gd name="connsiteX19" fmla="*/ 758825 w 1447800"/>
                  <a:gd name="connsiteY19" fmla="*/ 1171575 h 1765300"/>
                  <a:gd name="connsiteX20" fmla="*/ 787400 w 1447800"/>
                  <a:gd name="connsiteY20" fmla="*/ 850900 h 1765300"/>
                  <a:gd name="connsiteX21" fmla="*/ 768350 w 1447800"/>
                  <a:gd name="connsiteY21" fmla="*/ 692150 h 1765300"/>
                  <a:gd name="connsiteX22" fmla="*/ 841375 w 1447800"/>
                  <a:gd name="connsiteY22" fmla="*/ 561975 h 1765300"/>
                  <a:gd name="connsiteX23" fmla="*/ 644525 w 1447800"/>
                  <a:gd name="connsiteY23" fmla="*/ 409575 h 1765300"/>
                  <a:gd name="connsiteX24" fmla="*/ 561975 w 1447800"/>
                  <a:gd name="connsiteY24" fmla="*/ 565150 h 1765300"/>
                  <a:gd name="connsiteX25" fmla="*/ 571500 w 1447800"/>
                  <a:gd name="connsiteY25" fmla="*/ 752475 h 1765300"/>
                  <a:gd name="connsiteX26" fmla="*/ 546100 w 1447800"/>
                  <a:gd name="connsiteY26" fmla="*/ 1022350 h 1765300"/>
                  <a:gd name="connsiteX27" fmla="*/ 454025 w 1447800"/>
                  <a:gd name="connsiteY27" fmla="*/ 946150 h 1765300"/>
                  <a:gd name="connsiteX28" fmla="*/ 482600 w 1447800"/>
                  <a:gd name="connsiteY28" fmla="*/ 682625 h 1765300"/>
                  <a:gd name="connsiteX29" fmla="*/ 482600 w 1447800"/>
                  <a:gd name="connsiteY29" fmla="*/ 517525 h 1765300"/>
                  <a:gd name="connsiteX30" fmla="*/ 558800 w 1447800"/>
                  <a:gd name="connsiteY30" fmla="*/ 355600 h 1765300"/>
                  <a:gd name="connsiteX31" fmla="*/ 374650 w 1447800"/>
                  <a:gd name="connsiteY31" fmla="*/ 209550 h 1765300"/>
                  <a:gd name="connsiteX32" fmla="*/ 323850 w 1447800"/>
                  <a:gd name="connsiteY32" fmla="*/ 390525 h 1765300"/>
                  <a:gd name="connsiteX33" fmla="*/ 320675 w 1447800"/>
                  <a:gd name="connsiteY33" fmla="*/ 565150 h 1765300"/>
                  <a:gd name="connsiteX34" fmla="*/ 311150 w 1447800"/>
                  <a:gd name="connsiteY34" fmla="*/ 850900 h 1765300"/>
                  <a:gd name="connsiteX35" fmla="*/ 241300 w 1447800"/>
                  <a:gd name="connsiteY35" fmla="*/ 793750 h 1765300"/>
                  <a:gd name="connsiteX36" fmla="*/ 254000 w 1447800"/>
                  <a:gd name="connsiteY36" fmla="*/ 523875 h 1765300"/>
                  <a:gd name="connsiteX37" fmla="*/ 250825 w 1447800"/>
                  <a:gd name="connsiteY37" fmla="*/ 339725 h 1765300"/>
                  <a:gd name="connsiteX38" fmla="*/ 311150 w 1447800"/>
                  <a:gd name="connsiteY38" fmla="*/ 171450 h 1765300"/>
                  <a:gd name="connsiteX39" fmla="*/ 95250 w 1447800"/>
                  <a:gd name="connsiteY39" fmla="*/ 0 h 1765300"/>
                  <a:gd name="connsiteX40" fmla="*/ 50800 w 1447800"/>
                  <a:gd name="connsiteY40" fmla="*/ 219075 h 1765300"/>
                  <a:gd name="connsiteX41" fmla="*/ 63500 w 1447800"/>
                  <a:gd name="connsiteY41" fmla="*/ 438150 h 1765300"/>
                  <a:gd name="connsiteX42" fmla="*/ 79375 w 1447800"/>
                  <a:gd name="connsiteY42" fmla="*/ 704850 h 1765300"/>
                  <a:gd name="connsiteX43" fmla="*/ 0 w 1447800"/>
                  <a:gd name="connsiteY43" fmla="*/ 644525 h 1765300"/>
                  <a:gd name="connsiteX44" fmla="*/ 3175 w 1447800"/>
                  <a:gd name="connsiteY44" fmla="*/ 733425 h 1765300"/>
                  <a:gd name="connsiteX0" fmla="*/ 3175 w 1447800"/>
                  <a:gd name="connsiteY0" fmla="*/ 733425 h 1765300"/>
                  <a:gd name="connsiteX1" fmla="*/ 1428750 w 1447800"/>
                  <a:gd name="connsiteY1" fmla="*/ 1765300 h 1765300"/>
                  <a:gd name="connsiteX2" fmla="*/ 1428750 w 1447800"/>
                  <a:gd name="connsiteY2" fmla="*/ 1654175 h 1765300"/>
                  <a:gd name="connsiteX3" fmla="*/ 1365250 w 1447800"/>
                  <a:gd name="connsiteY3" fmla="*/ 1593850 h 1765300"/>
                  <a:gd name="connsiteX4" fmla="*/ 1387475 w 1447800"/>
                  <a:gd name="connsiteY4" fmla="*/ 1292225 h 1765300"/>
                  <a:gd name="connsiteX5" fmla="*/ 1377950 w 1447800"/>
                  <a:gd name="connsiteY5" fmla="*/ 1117600 h 1765300"/>
                  <a:gd name="connsiteX6" fmla="*/ 1447800 w 1447800"/>
                  <a:gd name="connsiteY6" fmla="*/ 981075 h 1765300"/>
                  <a:gd name="connsiteX7" fmla="*/ 1212850 w 1447800"/>
                  <a:gd name="connsiteY7" fmla="*/ 835025 h 1765300"/>
                  <a:gd name="connsiteX8" fmla="*/ 1149350 w 1447800"/>
                  <a:gd name="connsiteY8" fmla="*/ 996950 h 1765300"/>
                  <a:gd name="connsiteX9" fmla="*/ 1165225 w 1447800"/>
                  <a:gd name="connsiteY9" fmla="*/ 1130300 h 1765300"/>
                  <a:gd name="connsiteX10" fmla="*/ 1133475 w 1447800"/>
                  <a:gd name="connsiteY10" fmla="*/ 1431925 h 1765300"/>
                  <a:gd name="connsiteX11" fmla="*/ 1038225 w 1447800"/>
                  <a:gd name="connsiteY11" fmla="*/ 1374775 h 1765300"/>
                  <a:gd name="connsiteX12" fmla="*/ 1073150 w 1447800"/>
                  <a:gd name="connsiteY12" fmla="*/ 1079500 h 1765300"/>
                  <a:gd name="connsiteX13" fmla="*/ 1047750 w 1447800"/>
                  <a:gd name="connsiteY13" fmla="*/ 923925 h 1765300"/>
                  <a:gd name="connsiteX14" fmla="*/ 1130300 w 1447800"/>
                  <a:gd name="connsiteY14" fmla="*/ 781050 h 1765300"/>
                  <a:gd name="connsiteX15" fmla="*/ 920750 w 1447800"/>
                  <a:gd name="connsiteY15" fmla="*/ 615950 h 1765300"/>
                  <a:gd name="connsiteX16" fmla="*/ 863600 w 1447800"/>
                  <a:gd name="connsiteY16" fmla="*/ 771525 h 1765300"/>
                  <a:gd name="connsiteX17" fmla="*/ 863600 w 1447800"/>
                  <a:gd name="connsiteY17" fmla="*/ 949325 h 1765300"/>
                  <a:gd name="connsiteX18" fmla="*/ 841375 w 1447800"/>
                  <a:gd name="connsiteY18" fmla="*/ 1235075 h 1765300"/>
                  <a:gd name="connsiteX19" fmla="*/ 758825 w 1447800"/>
                  <a:gd name="connsiteY19" fmla="*/ 1171575 h 1765300"/>
                  <a:gd name="connsiteX20" fmla="*/ 787400 w 1447800"/>
                  <a:gd name="connsiteY20" fmla="*/ 850900 h 1765300"/>
                  <a:gd name="connsiteX21" fmla="*/ 768350 w 1447800"/>
                  <a:gd name="connsiteY21" fmla="*/ 692150 h 1765300"/>
                  <a:gd name="connsiteX22" fmla="*/ 841375 w 1447800"/>
                  <a:gd name="connsiteY22" fmla="*/ 561975 h 1765300"/>
                  <a:gd name="connsiteX23" fmla="*/ 644525 w 1447800"/>
                  <a:gd name="connsiteY23" fmla="*/ 409575 h 1765300"/>
                  <a:gd name="connsiteX24" fmla="*/ 561975 w 1447800"/>
                  <a:gd name="connsiteY24" fmla="*/ 565150 h 1765300"/>
                  <a:gd name="connsiteX25" fmla="*/ 571500 w 1447800"/>
                  <a:gd name="connsiteY25" fmla="*/ 752475 h 1765300"/>
                  <a:gd name="connsiteX26" fmla="*/ 546100 w 1447800"/>
                  <a:gd name="connsiteY26" fmla="*/ 1022350 h 1765300"/>
                  <a:gd name="connsiteX27" fmla="*/ 454025 w 1447800"/>
                  <a:gd name="connsiteY27" fmla="*/ 946150 h 1765300"/>
                  <a:gd name="connsiteX28" fmla="*/ 482600 w 1447800"/>
                  <a:gd name="connsiteY28" fmla="*/ 682625 h 1765300"/>
                  <a:gd name="connsiteX29" fmla="*/ 482600 w 1447800"/>
                  <a:gd name="connsiteY29" fmla="*/ 517525 h 1765300"/>
                  <a:gd name="connsiteX30" fmla="*/ 558800 w 1447800"/>
                  <a:gd name="connsiteY30" fmla="*/ 355600 h 1765300"/>
                  <a:gd name="connsiteX31" fmla="*/ 374650 w 1447800"/>
                  <a:gd name="connsiteY31" fmla="*/ 209550 h 1765300"/>
                  <a:gd name="connsiteX32" fmla="*/ 323850 w 1447800"/>
                  <a:gd name="connsiteY32" fmla="*/ 390525 h 1765300"/>
                  <a:gd name="connsiteX33" fmla="*/ 320675 w 1447800"/>
                  <a:gd name="connsiteY33" fmla="*/ 565150 h 1765300"/>
                  <a:gd name="connsiteX34" fmla="*/ 311150 w 1447800"/>
                  <a:gd name="connsiteY34" fmla="*/ 850900 h 1765300"/>
                  <a:gd name="connsiteX35" fmla="*/ 241300 w 1447800"/>
                  <a:gd name="connsiteY35" fmla="*/ 793750 h 1765300"/>
                  <a:gd name="connsiteX36" fmla="*/ 254000 w 1447800"/>
                  <a:gd name="connsiteY36" fmla="*/ 523875 h 1765300"/>
                  <a:gd name="connsiteX37" fmla="*/ 250825 w 1447800"/>
                  <a:gd name="connsiteY37" fmla="*/ 339725 h 1765300"/>
                  <a:gd name="connsiteX38" fmla="*/ 311150 w 1447800"/>
                  <a:gd name="connsiteY38" fmla="*/ 171450 h 1765300"/>
                  <a:gd name="connsiteX39" fmla="*/ 95250 w 1447800"/>
                  <a:gd name="connsiteY39" fmla="*/ 0 h 1765300"/>
                  <a:gd name="connsiteX40" fmla="*/ 50800 w 1447800"/>
                  <a:gd name="connsiteY40" fmla="*/ 219075 h 1765300"/>
                  <a:gd name="connsiteX41" fmla="*/ 63500 w 1447800"/>
                  <a:gd name="connsiteY41" fmla="*/ 438150 h 1765300"/>
                  <a:gd name="connsiteX42" fmla="*/ 79375 w 1447800"/>
                  <a:gd name="connsiteY42" fmla="*/ 704850 h 1765300"/>
                  <a:gd name="connsiteX43" fmla="*/ 0 w 1447800"/>
                  <a:gd name="connsiteY43" fmla="*/ 644525 h 1765300"/>
                  <a:gd name="connsiteX44" fmla="*/ 3175 w 1447800"/>
                  <a:gd name="connsiteY44" fmla="*/ 733425 h 1765300"/>
                  <a:gd name="connsiteX0" fmla="*/ 3175 w 1437804"/>
                  <a:gd name="connsiteY0" fmla="*/ 733425 h 1765300"/>
                  <a:gd name="connsiteX1" fmla="*/ 1428750 w 1437804"/>
                  <a:gd name="connsiteY1" fmla="*/ 1765300 h 1765300"/>
                  <a:gd name="connsiteX2" fmla="*/ 1428750 w 1437804"/>
                  <a:gd name="connsiteY2" fmla="*/ 1654175 h 1765300"/>
                  <a:gd name="connsiteX3" fmla="*/ 1365250 w 1437804"/>
                  <a:gd name="connsiteY3" fmla="*/ 1593850 h 1765300"/>
                  <a:gd name="connsiteX4" fmla="*/ 1387475 w 1437804"/>
                  <a:gd name="connsiteY4" fmla="*/ 1292225 h 1765300"/>
                  <a:gd name="connsiteX5" fmla="*/ 1377950 w 1437804"/>
                  <a:gd name="connsiteY5" fmla="*/ 1117600 h 1765300"/>
                  <a:gd name="connsiteX6" fmla="*/ 1437804 w 1437804"/>
                  <a:gd name="connsiteY6" fmla="*/ 1010485 h 1765300"/>
                  <a:gd name="connsiteX7" fmla="*/ 1212850 w 1437804"/>
                  <a:gd name="connsiteY7" fmla="*/ 835025 h 1765300"/>
                  <a:gd name="connsiteX8" fmla="*/ 1149350 w 1437804"/>
                  <a:gd name="connsiteY8" fmla="*/ 996950 h 1765300"/>
                  <a:gd name="connsiteX9" fmla="*/ 1165225 w 1437804"/>
                  <a:gd name="connsiteY9" fmla="*/ 1130300 h 1765300"/>
                  <a:gd name="connsiteX10" fmla="*/ 1133475 w 1437804"/>
                  <a:gd name="connsiteY10" fmla="*/ 1431925 h 1765300"/>
                  <a:gd name="connsiteX11" fmla="*/ 1038225 w 1437804"/>
                  <a:gd name="connsiteY11" fmla="*/ 1374775 h 1765300"/>
                  <a:gd name="connsiteX12" fmla="*/ 1073150 w 1437804"/>
                  <a:gd name="connsiteY12" fmla="*/ 1079500 h 1765300"/>
                  <a:gd name="connsiteX13" fmla="*/ 1047750 w 1437804"/>
                  <a:gd name="connsiteY13" fmla="*/ 923925 h 1765300"/>
                  <a:gd name="connsiteX14" fmla="*/ 1130300 w 1437804"/>
                  <a:gd name="connsiteY14" fmla="*/ 781050 h 1765300"/>
                  <a:gd name="connsiteX15" fmla="*/ 920750 w 1437804"/>
                  <a:gd name="connsiteY15" fmla="*/ 615950 h 1765300"/>
                  <a:gd name="connsiteX16" fmla="*/ 863600 w 1437804"/>
                  <a:gd name="connsiteY16" fmla="*/ 771525 h 1765300"/>
                  <a:gd name="connsiteX17" fmla="*/ 863600 w 1437804"/>
                  <a:gd name="connsiteY17" fmla="*/ 949325 h 1765300"/>
                  <a:gd name="connsiteX18" fmla="*/ 841375 w 1437804"/>
                  <a:gd name="connsiteY18" fmla="*/ 1235075 h 1765300"/>
                  <a:gd name="connsiteX19" fmla="*/ 758825 w 1437804"/>
                  <a:gd name="connsiteY19" fmla="*/ 1171575 h 1765300"/>
                  <a:gd name="connsiteX20" fmla="*/ 787400 w 1437804"/>
                  <a:gd name="connsiteY20" fmla="*/ 850900 h 1765300"/>
                  <a:gd name="connsiteX21" fmla="*/ 768350 w 1437804"/>
                  <a:gd name="connsiteY21" fmla="*/ 692150 h 1765300"/>
                  <a:gd name="connsiteX22" fmla="*/ 841375 w 1437804"/>
                  <a:gd name="connsiteY22" fmla="*/ 561975 h 1765300"/>
                  <a:gd name="connsiteX23" fmla="*/ 644525 w 1437804"/>
                  <a:gd name="connsiteY23" fmla="*/ 409575 h 1765300"/>
                  <a:gd name="connsiteX24" fmla="*/ 561975 w 1437804"/>
                  <a:gd name="connsiteY24" fmla="*/ 565150 h 1765300"/>
                  <a:gd name="connsiteX25" fmla="*/ 571500 w 1437804"/>
                  <a:gd name="connsiteY25" fmla="*/ 752475 h 1765300"/>
                  <a:gd name="connsiteX26" fmla="*/ 546100 w 1437804"/>
                  <a:gd name="connsiteY26" fmla="*/ 1022350 h 1765300"/>
                  <a:gd name="connsiteX27" fmla="*/ 454025 w 1437804"/>
                  <a:gd name="connsiteY27" fmla="*/ 946150 h 1765300"/>
                  <a:gd name="connsiteX28" fmla="*/ 482600 w 1437804"/>
                  <a:gd name="connsiteY28" fmla="*/ 682625 h 1765300"/>
                  <a:gd name="connsiteX29" fmla="*/ 482600 w 1437804"/>
                  <a:gd name="connsiteY29" fmla="*/ 517525 h 1765300"/>
                  <a:gd name="connsiteX30" fmla="*/ 558800 w 1437804"/>
                  <a:gd name="connsiteY30" fmla="*/ 355600 h 1765300"/>
                  <a:gd name="connsiteX31" fmla="*/ 374650 w 1437804"/>
                  <a:gd name="connsiteY31" fmla="*/ 209550 h 1765300"/>
                  <a:gd name="connsiteX32" fmla="*/ 323850 w 1437804"/>
                  <a:gd name="connsiteY32" fmla="*/ 390525 h 1765300"/>
                  <a:gd name="connsiteX33" fmla="*/ 320675 w 1437804"/>
                  <a:gd name="connsiteY33" fmla="*/ 565150 h 1765300"/>
                  <a:gd name="connsiteX34" fmla="*/ 311150 w 1437804"/>
                  <a:gd name="connsiteY34" fmla="*/ 850900 h 1765300"/>
                  <a:gd name="connsiteX35" fmla="*/ 241300 w 1437804"/>
                  <a:gd name="connsiteY35" fmla="*/ 793750 h 1765300"/>
                  <a:gd name="connsiteX36" fmla="*/ 254000 w 1437804"/>
                  <a:gd name="connsiteY36" fmla="*/ 523875 h 1765300"/>
                  <a:gd name="connsiteX37" fmla="*/ 250825 w 1437804"/>
                  <a:gd name="connsiteY37" fmla="*/ 339725 h 1765300"/>
                  <a:gd name="connsiteX38" fmla="*/ 311150 w 1437804"/>
                  <a:gd name="connsiteY38" fmla="*/ 171450 h 1765300"/>
                  <a:gd name="connsiteX39" fmla="*/ 95250 w 1437804"/>
                  <a:gd name="connsiteY39" fmla="*/ 0 h 1765300"/>
                  <a:gd name="connsiteX40" fmla="*/ 50800 w 1437804"/>
                  <a:gd name="connsiteY40" fmla="*/ 219075 h 1765300"/>
                  <a:gd name="connsiteX41" fmla="*/ 63500 w 1437804"/>
                  <a:gd name="connsiteY41" fmla="*/ 438150 h 1765300"/>
                  <a:gd name="connsiteX42" fmla="*/ 79375 w 1437804"/>
                  <a:gd name="connsiteY42" fmla="*/ 704850 h 1765300"/>
                  <a:gd name="connsiteX43" fmla="*/ 0 w 1437804"/>
                  <a:gd name="connsiteY43" fmla="*/ 644525 h 1765300"/>
                  <a:gd name="connsiteX44" fmla="*/ 3175 w 1437804"/>
                  <a:gd name="connsiteY44" fmla="*/ 733425 h 1765300"/>
                  <a:gd name="connsiteX0" fmla="*/ 3175 w 1437804"/>
                  <a:gd name="connsiteY0" fmla="*/ 733425 h 1765300"/>
                  <a:gd name="connsiteX1" fmla="*/ 1428750 w 1437804"/>
                  <a:gd name="connsiteY1" fmla="*/ 1765300 h 1765300"/>
                  <a:gd name="connsiteX2" fmla="*/ 1428750 w 1437804"/>
                  <a:gd name="connsiteY2" fmla="*/ 1654175 h 1765300"/>
                  <a:gd name="connsiteX3" fmla="*/ 1365250 w 1437804"/>
                  <a:gd name="connsiteY3" fmla="*/ 1593850 h 1765300"/>
                  <a:gd name="connsiteX4" fmla="*/ 1387475 w 1437804"/>
                  <a:gd name="connsiteY4" fmla="*/ 1292225 h 1765300"/>
                  <a:gd name="connsiteX5" fmla="*/ 1377950 w 1437804"/>
                  <a:gd name="connsiteY5" fmla="*/ 1180097 h 1765300"/>
                  <a:gd name="connsiteX6" fmla="*/ 1437804 w 1437804"/>
                  <a:gd name="connsiteY6" fmla="*/ 1010485 h 1765300"/>
                  <a:gd name="connsiteX7" fmla="*/ 1212850 w 1437804"/>
                  <a:gd name="connsiteY7" fmla="*/ 835025 h 1765300"/>
                  <a:gd name="connsiteX8" fmla="*/ 1149350 w 1437804"/>
                  <a:gd name="connsiteY8" fmla="*/ 996950 h 1765300"/>
                  <a:gd name="connsiteX9" fmla="*/ 1165225 w 1437804"/>
                  <a:gd name="connsiteY9" fmla="*/ 1130300 h 1765300"/>
                  <a:gd name="connsiteX10" fmla="*/ 1133475 w 1437804"/>
                  <a:gd name="connsiteY10" fmla="*/ 1431925 h 1765300"/>
                  <a:gd name="connsiteX11" fmla="*/ 1038225 w 1437804"/>
                  <a:gd name="connsiteY11" fmla="*/ 1374775 h 1765300"/>
                  <a:gd name="connsiteX12" fmla="*/ 1073150 w 1437804"/>
                  <a:gd name="connsiteY12" fmla="*/ 1079500 h 1765300"/>
                  <a:gd name="connsiteX13" fmla="*/ 1047750 w 1437804"/>
                  <a:gd name="connsiteY13" fmla="*/ 923925 h 1765300"/>
                  <a:gd name="connsiteX14" fmla="*/ 1130300 w 1437804"/>
                  <a:gd name="connsiteY14" fmla="*/ 781050 h 1765300"/>
                  <a:gd name="connsiteX15" fmla="*/ 920750 w 1437804"/>
                  <a:gd name="connsiteY15" fmla="*/ 615950 h 1765300"/>
                  <a:gd name="connsiteX16" fmla="*/ 863600 w 1437804"/>
                  <a:gd name="connsiteY16" fmla="*/ 771525 h 1765300"/>
                  <a:gd name="connsiteX17" fmla="*/ 863600 w 1437804"/>
                  <a:gd name="connsiteY17" fmla="*/ 949325 h 1765300"/>
                  <a:gd name="connsiteX18" fmla="*/ 841375 w 1437804"/>
                  <a:gd name="connsiteY18" fmla="*/ 1235075 h 1765300"/>
                  <a:gd name="connsiteX19" fmla="*/ 758825 w 1437804"/>
                  <a:gd name="connsiteY19" fmla="*/ 1171575 h 1765300"/>
                  <a:gd name="connsiteX20" fmla="*/ 787400 w 1437804"/>
                  <a:gd name="connsiteY20" fmla="*/ 850900 h 1765300"/>
                  <a:gd name="connsiteX21" fmla="*/ 768350 w 1437804"/>
                  <a:gd name="connsiteY21" fmla="*/ 692150 h 1765300"/>
                  <a:gd name="connsiteX22" fmla="*/ 841375 w 1437804"/>
                  <a:gd name="connsiteY22" fmla="*/ 561975 h 1765300"/>
                  <a:gd name="connsiteX23" fmla="*/ 644525 w 1437804"/>
                  <a:gd name="connsiteY23" fmla="*/ 409575 h 1765300"/>
                  <a:gd name="connsiteX24" fmla="*/ 561975 w 1437804"/>
                  <a:gd name="connsiteY24" fmla="*/ 565150 h 1765300"/>
                  <a:gd name="connsiteX25" fmla="*/ 571500 w 1437804"/>
                  <a:gd name="connsiteY25" fmla="*/ 752475 h 1765300"/>
                  <a:gd name="connsiteX26" fmla="*/ 546100 w 1437804"/>
                  <a:gd name="connsiteY26" fmla="*/ 1022350 h 1765300"/>
                  <a:gd name="connsiteX27" fmla="*/ 454025 w 1437804"/>
                  <a:gd name="connsiteY27" fmla="*/ 946150 h 1765300"/>
                  <a:gd name="connsiteX28" fmla="*/ 482600 w 1437804"/>
                  <a:gd name="connsiteY28" fmla="*/ 682625 h 1765300"/>
                  <a:gd name="connsiteX29" fmla="*/ 482600 w 1437804"/>
                  <a:gd name="connsiteY29" fmla="*/ 517525 h 1765300"/>
                  <a:gd name="connsiteX30" fmla="*/ 558800 w 1437804"/>
                  <a:gd name="connsiteY30" fmla="*/ 355600 h 1765300"/>
                  <a:gd name="connsiteX31" fmla="*/ 374650 w 1437804"/>
                  <a:gd name="connsiteY31" fmla="*/ 209550 h 1765300"/>
                  <a:gd name="connsiteX32" fmla="*/ 323850 w 1437804"/>
                  <a:gd name="connsiteY32" fmla="*/ 390525 h 1765300"/>
                  <a:gd name="connsiteX33" fmla="*/ 320675 w 1437804"/>
                  <a:gd name="connsiteY33" fmla="*/ 565150 h 1765300"/>
                  <a:gd name="connsiteX34" fmla="*/ 311150 w 1437804"/>
                  <a:gd name="connsiteY34" fmla="*/ 850900 h 1765300"/>
                  <a:gd name="connsiteX35" fmla="*/ 241300 w 1437804"/>
                  <a:gd name="connsiteY35" fmla="*/ 793750 h 1765300"/>
                  <a:gd name="connsiteX36" fmla="*/ 254000 w 1437804"/>
                  <a:gd name="connsiteY36" fmla="*/ 523875 h 1765300"/>
                  <a:gd name="connsiteX37" fmla="*/ 250825 w 1437804"/>
                  <a:gd name="connsiteY37" fmla="*/ 339725 h 1765300"/>
                  <a:gd name="connsiteX38" fmla="*/ 311150 w 1437804"/>
                  <a:gd name="connsiteY38" fmla="*/ 171450 h 1765300"/>
                  <a:gd name="connsiteX39" fmla="*/ 95250 w 1437804"/>
                  <a:gd name="connsiteY39" fmla="*/ 0 h 1765300"/>
                  <a:gd name="connsiteX40" fmla="*/ 50800 w 1437804"/>
                  <a:gd name="connsiteY40" fmla="*/ 219075 h 1765300"/>
                  <a:gd name="connsiteX41" fmla="*/ 63500 w 1437804"/>
                  <a:gd name="connsiteY41" fmla="*/ 438150 h 1765300"/>
                  <a:gd name="connsiteX42" fmla="*/ 79375 w 1437804"/>
                  <a:gd name="connsiteY42" fmla="*/ 704850 h 1765300"/>
                  <a:gd name="connsiteX43" fmla="*/ 0 w 1437804"/>
                  <a:gd name="connsiteY43" fmla="*/ 644525 h 1765300"/>
                  <a:gd name="connsiteX44" fmla="*/ 3175 w 1437804"/>
                  <a:gd name="connsiteY44" fmla="*/ 733425 h 1765300"/>
                  <a:gd name="connsiteX0" fmla="*/ 3175 w 1437804"/>
                  <a:gd name="connsiteY0" fmla="*/ 733425 h 1765300"/>
                  <a:gd name="connsiteX1" fmla="*/ 1428750 w 1437804"/>
                  <a:gd name="connsiteY1" fmla="*/ 1765300 h 1765300"/>
                  <a:gd name="connsiteX2" fmla="*/ 1428750 w 1437804"/>
                  <a:gd name="connsiteY2" fmla="*/ 1654175 h 1765300"/>
                  <a:gd name="connsiteX3" fmla="*/ 1365250 w 1437804"/>
                  <a:gd name="connsiteY3" fmla="*/ 1593850 h 1765300"/>
                  <a:gd name="connsiteX4" fmla="*/ 1387475 w 1437804"/>
                  <a:gd name="connsiteY4" fmla="*/ 1292225 h 1765300"/>
                  <a:gd name="connsiteX5" fmla="*/ 1377950 w 1437804"/>
                  <a:gd name="connsiteY5" fmla="*/ 1180097 h 1765300"/>
                  <a:gd name="connsiteX6" fmla="*/ 1437804 w 1437804"/>
                  <a:gd name="connsiteY6" fmla="*/ 1010485 h 1765300"/>
                  <a:gd name="connsiteX7" fmla="*/ 1212850 w 1437804"/>
                  <a:gd name="connsiteY7" fmla="*/ 835025 h 1765300"/>
                  <a:gd name="connsiteX8" fmla="*/ 1149350 w 1437804"/>
                  <a:gd name="connsiteY8" fmla="*/ 996950 h 1765300"/>
                  <a:gd name="connsiteX9" fmla="*/ 1165225 w 1437804"/>
                  <a:gd name="connsiteY9" fmla="*/ 1130300 h 1765300"/>
                  <a:gd name="connsiteX10" fmla="*/ 1133475 w 1437804"/>
                  <a:gd name="connsiteY10" fmla="*/ 1431925 h 1765300"/>
                  <a:gd name="connsiteX11" fmla="*/ 1038225 w 1437804"/>
                  <a:gd name="connsiteY11" fmla="*/ 1374775 h 1765300"/>
                  <a:gd name="connsiteX12" fmla="*/ 1073150 w 1437804"/>
                  <a:gd name="connsiteY12" fmla="*/ 1079500 h 1765300"/>
                  <a:gd name="connsiteX13" fmla="*/ 1047750 w 1437804"/>
                  <a:gd name="connsiteY13" fmla="*/ 923925 h 1765300"/>
                  <a:gd name="connsiteX14" fmla="*/ 1130300 w 1437804"/>
                  <a:gd name="connsiteY14" fmla="*/ 781050 h 1765300"/>
                  <a:gd name="connsiteX15" fmla="*/ 920750 w 1437804"/>
                  <a:gd name="connsiteY15" fmla="*/ 615950 h 1765300"/>
                  <a:gd name="connsiteX16" fmla="*/ 863600 w 1437804"/>
                  <a:gd name="connsiteY16" fmla="*/ 771525 h 1765300"/>
                  <a:gd name="connsiteX17" fmla="*/ 863600 w 1437804"/>
                  <a:gd name="connsiteY17" fmla="*/ 949325 h 1765300"/>
                  <a:gd name="connsiteX18" fmla="*/ 841375 w 1437804"/>
                  <a:gd name="connsiteY18" fmla="*/ 1235075 h 1765300"/>
                  <a:gd name="connsiteX19" fmla="*/ 758825 w 1437804"/>
                  <a:gd name="connsiteY19" fmla="*/ 1171575 h 1765300"/>
                  <a:gd name="connsiteX20" fmla="*/ 787400 w 1437804"/>
                  <a:gd name="connsiteY20" fmla="*/ 850900 h 1765300"/>
                  <a:gd name="connsiteX21" fmla="*/ 768350 w 1437804"/>
                  <a:gd name="connsiteY21" fmla="*/ 692150 h 1765300"/>
                  <a:gd name="connsiteX22" fmla="*/ 841375 w 1437804"/>
                  <a:gd name="connsiteY22" fmla="*/ 561975 h 1765300"/>
                  <a:gd name="connsiteX23" fmla="*/ 644525 w 1437804"/>
                  <a:gd name="connsiteY23" fmla="*/ 409575 h 1765300"/>
                  <a:gd name="connsiteX24" fmla="*/ 561975 w 1437804"/>
                  <a:gd name="connsiteY24" fmla="*/ 565150 h 1765300"/>
                  <a:gd name="connsiteX25" fmla="*/ 571500 w 1437804"/>
                  <a:gd name="connsiteY25" fmla="*/ 752475 h 1765300"/>
                  <a:gd name="connsiteX26" fmla="*/ 546100 w 1437804"/>
                  <a:gd name="connsiteY26" fmla="*/ 1022350 h 1765300"/>
                  <a:gd name="connsiteX27" fmla="*/ 454025 w 1437804"/>
                  <a:gd name="connsiteY27" fmla="*/ 946150 h 1765300"/>
                  <a:gd name="connsiteX28" fmla="*/ 482600 w 1437804"/>
                  <a:gd name="connsiteY28" fmla="*/ 682625 h 1765300"/>
                  <a:gd name="connsiteX29" fmla="*/ 482600 w 1437804"/>
                  <a:gd name="connsiteY29" fmla="*/ 517525 h 1765300"/>
                  <a:gd name="connsiteX30" fmla="*/ 558800 w 1437804"/>
                  <a:gd name="connsiteY30" fmla="*/ 355600 h 1765300"/>
                  <a:gd name="connsiteX31" fmla="*/ 374650 w 1437804"/>
                  <a:gd name="connsiteY31" fmla="*/ 209550 h 1765300"/>
                  <a:gd name="connsiteX32" fmla="*/ 323850 w 1437804"/>
                  <a:gd name="connsiteY32" fmla="*/ 390525 h 1765300"/>
                  <a:gd name="connsiteX33" fmla="*/ 320675 w 1437804"/>
                  <a:gd name="connsiteY33" fmla="*/ 565150 h 1765300"/>
                  <a:gd name="connsiteX34" fmla="*/ 311150 w 1437804"/>
                  <a:gd name="connsiteY34" fmla="*/ 850900 h 1765300"/>
                  <a:gd name="connsiteX35" fmla="*/ 241300 w 1437804"/>
                  <a:gd name="connsiteY35" fmla="*/ 793750 h 1765300"/>
                  <a:gd name="connsiteX36" fmla="*/ 254000 w 1437804"/>
                  <a:gd name="connsiteY36" fmla="*/ 523875 h 1765300"/>
                  <a:gd name="connsiteX37" fmla="*/ 250825 w 1437804"/>
                  <a:gd name="connsiteY37" fmla="*/ 339725 h 1765300"/>
                  <a:gd name="connsiteX38" fmla="*/ 311150 w 1437804"/>
                  <a:gd name="connsiteY38" fmla="*/ 171450 h 1765300"/>
                  <a:gd name="connsiteX39" fmla="*/ 95250 w 1437804"/>
                  <a:gd name="connsiteY39" fmla="*/ 0 h 1765300"/>
                  <a:gd name="connsiteX40" fmla="*/ 50800 w 1437804"/>
                  <a:gd name="connsiteY40" fmla="*/ 219075 h 1765300"/>
                  <a:gd name="connsiteX41" fmla="*/ 63500 w 1437804"/>
                  <a:gd name="connsiteY41" fmla="*/ 438150 h 1765300"/>
                  <a:gd name="connsiteX42" fmla="*/ 79375 w 1437804"/>
                  <a:gd name="connsiteY42" fmla="*/ 704850 h 1765300"/>
                  <a:gd name="connsiteX43" fmla="*/ 0 w 1437804"/>
                  <a:gd name="connsiteY43" fmla="*/ 644525 h 1765300"/>
                  <a:gd name="connsiteX44" fmla="*/ 3175 w 1437804"/>
                  <a:gd name="connsiteY44" fmla="*/ 733425 h 1765300"/>
                  <a:gd name="connsiteX0" fmla="*/ 3175 w 1437804"/>
                  <a:gd name="connsiteY0" fmla="*/ 733425 h 1765300"/>
                  <a:gd name="connsiteX1" fmla="*/ 1428750 w 1437804"/>
                  <a:gd name="connsiteY1" fmla="*/ 1765300 h 1765300"/>
                  <a:gd name="connsiteX2" fmla="*/ 1428750 w 1437804"/>
                  <a:gd name="connsiteY2" fmla="*/ 1654175 h 1765300"/>
                  <a:gd name="connsiteX3" fmla="*/ 1365250 w 1437804"/>
                  <a:gd name="connsiteY3" fmla="*/ 1593850 h 1765300"/>
                  <a:gd name="connsiteX4" fmla="*/ 1387475 w 1437804"/>
                  <a:gd name="connsiteY4" fmla="*/ 1292225 h 1765300"/>
                  <a:gd name="connsiteX5" fmla="*/ 1377950 w 1437804"/>
                  <a:gd name="connsiteY5" fmla="*/ 1180097 h 1765300"/>
                  <a:gd name="connsiteX6" fmla="*/ 1437804 w 1437804"/>
                  <a:gd name="connsiteY6" fmla="*/ 1010485 h 1765300"/>
                  <a:gd name="connsiteX7" fmla="*/ 1212850 w 1437804"/>
                  <a:gd name="connsiteY7" fmla="*/ 835025 h 1765300"/>
                  <a:gd name="connsiteX8" fmla="*/ 1149350 w 1437804"/>
                  <a:gd name="connsiteY8" fmla="*/ 996950 h 1765300"/>
                  <a:gd name="connsiteX9" fmla="*/ 1165225 w 1437804"/>
                  <a:gd name="connsiteY9" fmla="*/ 1130300 h 1765300"/>
                  <a:gd name="connsiteX10" fmla="*/ 1133475 w 1437804"/>
                  <a:gd name="connsiteY10" fmla="*/ 1431925 h 1765300"/>
                  <a:gd name="connsiteX11" fmla="*/ 1038225 w 1437804"/>
                  <a:gd name="connsiteY11" fmla="*/ 1374775 h 1765300"/>
                  <a:gd name="connsiteX12" fmla="*/ 1073150 w 1437804"/>
                  <a:gd name="connsiteY12" fmla="*/ 1079500 h 1765300"/>
                  <a:gd name="connsiteX13" fmla="*/ 1047750 w 1437804"/>
                  <a:gd name="connsiteY13" fmla="*/ 923925 h 1765300"/>
                  <a:gd name="connsiteX14" fmla="*/ 1130300 w 1437804"/>
                  <a:gd name="connsiteY14" fmla="*/ 781050 h 1765300"/>
                  <a:gd name="connsiteX15" fmla="*/ 920750 w 1437804"/>
                  <a:gd name="connsiteY15" fmla="*/ 615950 h 1765300"/>
                  <a:gd name="connsiteX16" fmla="*/ 863600 w 1437804"/>
                  <a:gd name="connsiteY16" fmla="*/ 771525 h 1765300"/>
                  <a:gd name="connsiteX17" fmla="*/ 863600 w 1437804"/>
                  <a:gd name="connsiteY17" fmla="*/ 949325 h 1765300"/>
                  <a:gd name="connsiteX18" fmla="*/ 841375 w 1437804"/>
                  <a:gd name="connsiteY18" fmla="*/ 1235075 h 1765300"/>
                  <a:gd name="connsiteX19" fmla="*/ 758825 w 1437804"/>
                  <a:gd name="connsiteY19" fmla="*/ 1171575 h 1765300"/>
                  <a:gd name="connsiteX20" fmla="*/ 787400 w 1437804"/>
                  <a:gd name="connsiteY20" fmla="*/ 850900 h 1765300"/>
                  <a:gd name="connsiteX21" fmla="*/ 768350 w 1437804"/>
                  <a:gd name="connsiteY21" fmla="*/ 692150 h 1765300"/>
                  <a:gd name="connsiteX22" fmla="*/ 841375 w 1437804"/>
                  <a:gd name="connsiteY22" fmla="*/ 561975 h 1765300"/>
                  <a:gd name="connsiteX23" fmla="*/ 644525 w 1437804"/>
                  <a:gd name="connsiteY23" fmla="*/ 409575 h 1765300"/>
                  <a:gd name="connsiteX24" fmla="*/ 561975 w 1437804"/>
                  <a:gd name="connsiteY24" fmla="*/ 565150 h 1765300"/>
                  <a:gd name="connsiteX25" fmla="*/ 571500 w 1437804"/>
                  <a:gd name="connsiteY25" fmla="*/ 752475 h 1765300"/>
                  <a:gd name="connsiteX26" fmla="*/ 546100 w 1437804"/>
                  <a:gd name="connsiteY26" fmla="*/ 1022350 h 1765300"/>
                  <a:gd name="connsiteX27" fmla="*/ 454025 w 1437804"/>
                  <a:gd name="connsiteY27" fmla="*/ 946150 h 1765300"/>
                  <a:gd name="connsiteX28" fmla="*/ 482600 w 1437804"/>
                  <a:gd name="connsiteY28" fmla="*/ 682625 h 1765300"/>
                  <a:gd name="connsiteX29" fmla="*/ 482600 w 1437804"/>
                  <a:gd name="connsiteY29" fmla="*/ 517525 h 1765300"/>
                  <a:gd name="connsiteX30" fmla="*/ 558800 w 1437804"/>
                  <a:gd name="connsiteY30" fmla="*/ 355600 h 1765300"/>
                  <a:gd name="connsiteX31" fmla="*/ 374650 w 1437804"/>
                  <a:gd name="connsiteY31" fmla="*/ 209550 h 1765300"/>
                  <a:gd name="connsiteX32" fmla="*/ 323850 w 1437804"/>
                  <a:gd name="connsiteY32" fmla="*/ 390525 h 1765300"/>
                  <a:gd name="connsiteX33" fmla="*/ 320675 w 1437804"/>
                  <a:gd name="connsiteY33" fmla="*/ 565150 h 1765300"/>
                  <a:gd name="connsiteX34" fmla="*/ 311150 w 1437804"/>
                  <a:gd name="connsiteY34" fmla="*/ 850900 h 1765300"/>
                  <a:gd name="connsiteX35" fmla="*/ 241300 w 1437804"/>
                  <a:gd name="connsiteY35" fmla="*/ 793750 h 1765300"/>
                  <a:gd name="connsiteX36" fmla="*/ 254000 w 1437804"/>
                  <a:gd name="connsiteY36" fmla="*/ 523875 h 1765300"/>
                  <a:gd name="connsiteX37" fmla="*/ 250825 w 1437804"/>
                  <a:gd name="connsiteY37" fmla="*/ 339725 h 1765300"/>
                  <a:gd name="connsiteX38" fmla="*/ 311150 w 1437804"/>
                  <a:gd name="connsiteY38" fmla="*/ 171450 h 1765300"/>
                  <a:gd name="connsiteX39" fmla="*/ 95250 w 1437804"/>
                  <a:gd name="connsiteY39" fmla="*/ 0 h 1765300"/>
                  <a:gd name="connsiteX40" fmla="*/ 50800 w 1437804"/>
                  <a:gd name="connsiteY40" fmla="*/ 219075 h 1765300"/>
                  <a:gd name="connsiteX41" fmla="*/ 63500 w 1437804"/>
                  <a:gd name="connsiteY41" fmla="*/ 438150 h 1765300"/>
                  <a:gd name="connsiteX42" fmla="*/ 79375 w 1437804"/>
                  <a:gd name="connsiteY42" fmla="*/ 704850 h 1765300"/>
                  <a:gd name="connsiteX43" fmla="*/ 0 w 1437804"/>
                  <a:gd name="connsiteY43" fmla="*/ 644525 h 1765300"/>
                  <a:gd name="connsiteX44" fmla="*/ 3175 w 1437804"/>
                  <a:gd name="connsiteY44" fmla="*/ 733425 h 1765300"/>
                  <a:gd name="connsiteX0" fmla="*/ 3175 w 1437804"/>
                  <a:gd name="connsiteY0" fmla="*/ 733425 h 1765300"/>
                  <a:gd name="connsiteX1" fmla="*/ 1428750 w 1437804"/>
                  <a:gd name="connsiteY1" fmla="*/ 1765300 h 1765300"/>
                  <a:gd name="connsiteX2" fmla="*/ 1428750 w 1437804"/>
                  <a:gd name="connsiteY2" fmla="*/ 1654175 h 1765300"/>
                  <a:gd name="connsiteX3" fmla="*/ 1365250 w 1437804"/>
                  <a:gd name="connsiteY3" fmla="*/ 1593850 h 1765300"/>
                  <a:gd name="connsiteX4" fmla="*/ 1387475 w 1437804"/>
                  <a:gd name="connsiteY4" fmla="*/ 1292225 h 1765300"/>
                  <a:gd name="connsiteX5" fmla="*/ 1377950 w 1437804"/>
                  <a:gd name="connsiteY5" fmla="*/ 1180097 h 1765300"/>
                  <a:gd name="connsiteX6" fmla="*/ 1437804 w 1437804"/>
                  <a:gd name="connsiteY6" fmla="*/ 1010485 h 1765300"/>
                  <a:gd name="connsiteX7" fmla="*/ 1212850 w 1437804"/>
                  <a:gd name="connsiteY7" fmla="*/ 835025 h 1765300"/>
                  <a:gd name="connsiteX8" fmla="*/ 1149350 w 1437804"/>
                  <a:gd name="connsiteY8" fmla="*/ 996950 h 1765300"/>
                  <a:gd name="connsiteX9" fmla="*/ 1165225 w 1437804"/>
                  <a:gd name="connsiteY9" fmla="*/ 1130300 h 1765300"/>
                  <a:gd name="connsiteX10" fmla="*/ 1133475 w 1437804"/>
                  <a:gd name="connsiteY10" fmla="*/ 1431925 h 1765300"/>
                  <a:gd name="connsiteX11" fmla="*/ 1038225 w 1437804"/>
                  <a:gd name="connsiteY11" fmla="*/ 1374775 h 1765300"/>
                  <a:gd name="connsiteX12" fmla="*/ 1073150 w 1437804"/>
                  <a:gd name="connsiteY12" fmla="*/ 1079500 h 1765300"/>
                  <a:gd name="connsiteX13" fmla="*/ 1047750 w 1437804"/>
                  <a:gd name="connsiteY13" fmla="*/ 923925 h 1765300"/>
                  <a:gd name="connsiteX14" fmla="*/ 1130300 w 1437804"/>
                  <a:gd name="connsiteY14" fmla="*/ 781050 h 1765300"/>
                  <a:gd name="connsiteX15" fmla="*/ 920750 w 1437804"/>
                  <a:gd name="connsiteY15" fmla="*/ 615950 h 1765300"/>
                  <a:gd name="connsiteX16" fmla="*/ 863600 w 1437804"/>
                  <a:gd name="connsiteY16" fmla="*/ 771525 h 1765300"/>
                  <a:gd name="connsiteX17" fmla="*/ 863600 w 1437804"/>
                  <a:gd name="connsiteY17" fmla="*/ 949325 h 1765300"/>
                  <a:gd name="connsiteX18" fmla="*/ 841375 w 1437804"/>
                  <a:gd name="connsiteY18" fmla="*/ 1235075 h 1765300"/>
                  <a:gd name="connsiteX19" fmla="*/ 758825 w 1437804"/>
                  <a:gd name="connsiteY19" fmla="*/ 1171575 h 1765300"/>
                  <a:gd name="connsiteX20" fmla="*/ 787400 w 1437804"/>
                  <a:gd name="connsiteY20" fmla="*/ 850900 h 1765300"/>
                  <a:gd name="connsiteX21" fmla="*/ 768350 w 1437804"/>
                  <a:gd name="connsiteY21" fmla="*/ 692150 h 1765300"/>
                  <a:gd name="connsiteX22" fmla="*/ 841375 w 1437804"/>
                  <a:gd name="connsiteY22" fmla="*/ 561975 h 1765300"/>
                  <a:gd name="connsiteX23" fmla="*/ 644525 w 1437804"/>
                  <a:gd name="connsiteY23" fmla="*/ 409575 h 1765300"/>
                  <a:gd name="connsiteX24" fmla="*/ 561975 w 1437804"/>
                  <a:gd name="connsiteY24" fmla="*/ 565150 h 1765300"/>
                  <a:gd name="connsiteX25" fmla="*/ 571500 w 1437804"/>
                  <a:gd name="connsiteY25" fmla="*/ 752475 h 1765300"/>
                  <a:gd name="connsiteX26" fmla="*/ 546100 w 1437804"/>
                  <a:gd name="connsiteY26" fmla="*/ 1022350 h 1765300"/>
                  <a:gd name="connsiteX27" fmla="*/ 454025 w 1437804"/>
                  <a:gd name="connsiteY27" fmla="*/ 946150 h 1765300"/>
                  <a:gd name="connsiteX28" fmla="*/ 482600 w 1437804"/>
                  <a:gd name="connsiteY28" fmla="*/ 682625 h 1765300"/>
                  <a:gd name="connsiteX29" fmla="*/ 482600 w 1437804"/>
                  <a:gd name="connsiteY29" fmla="*/ 517525 h 1765300"/>
                  <a:gd name="connsiteX30" fmla="*/ 558800 w 1437804"/>
                  <a:gd name="connsiteY30" fmla="*/ 355600 h 1765300"/>
                  <a:gd name="connsiteX31" fmla="*/ 374650 w 1437804"/>
                  <a:gd name="connsiteY31" fmla="*/ 209550 h 1765300"/>
                  <a:gd name="connsiteX32" fmla="*/ 323850 w 1437804"/>
                  <a:gd name="connsiteY32" fmla="*/ 390525 h 1765300"/>
                  <a:gd name="connsiteX33" fmla="*/ 320675 w 1437804"/>
                  <a:gd name="connsiteY33" fmla="*/ 565150 h 1765300"/>
                  <a:gd name="connsiteX34" fmla="*/ 311150 w 1437804"/>
                  <a:gd name="connsiteY34" fmla="*/ 850900 h 1765300"/>
                  <a:gd name="connsiteX35" fmla="*/ 241300 w 1437804"/>
                  <a:gd name="connsiteY35" fmla="*/ 793750 h 1765300"/>
                  <a:gd name="connsiteX36" fmla="*/ 254000 w 1437804"/>
                  <a:gd name="connsiteY36" fmla="*/ 523875 h 1765300"/>
                  <a:gd name="connsiteX37" fmla="*/ 250825 w 1437804"/>
                  <a:gd name="connsiteY37" fmla="*/ 339725 h 1765300"/>
                  <a:gd name="connsiteX38" fmla="*/ 311150 w 1437804"/>
                  <a:gd name="connsiteY38" fmla="*/ 171450 h 1765300"/>
                  <a:gd name="connsiteX39" fmla="*/ 95250 w 1437804"/>
                  <a:gd name="connsiteY39" fmla="*/ 0 h 1765300"/>
                  <a:gd name="connsiteX40" fmla="*/ 50800 w 1437804"/>
                  <a:gd name="connsiteY40" fmla="*/ 219075 h 1765300"/>
                  <a:gd name="connsiteX41" fmla="*/ 63500 w 1437804"/>
                  <a:gd name="connsiteY41" fmla="*/ 438150 h 1765300"/>
                  <a:gd name="connsiteX42" fmla="*/ 79375 w 1437804"/>
                  <a:gd name="connsiteY42" fmla="*/ 704850 h 1765300"/>
                  <a:gd name="connsiteX43" fmla="*/ 0 w 1437804"/>
                  <a:gd name="connsiteY43" fmla="*/ 644525 h 1765300"/>
                  <a:gd name="connsiteX44" fmla="*/ 3175 w 1437804"/>
                  <a:gd name="connsiteY44" fmla="*/ 733425 h 1765300"/>
                  <a:gd name="connsiteX0" fmla="*/ 3175 w 1437804"/>
                  <a:gd name="connsiteY0" fmla="*/ 733425 h 1765300"/>
                  <a:gd name="connsiteX1" fmla="*/ 1428750 w 1437804"/>
                  <a:gd name="connsiteY1" fmla="*/ 1765300 h 1765300"/>
                  <a:gd name="connsiteX2" fmla="*/ 1428750 w 1437804"/>
                  <a:gd name="connsiteY2" fmla="*/ 1654175 h 1765300"/>
                  <a:gd name="connsiteX3" fmla="*/ 1365250 w 1437804"/>
                  <a:gd name="connsiteY3" fmla="*/ 1593850 h 1765300"/>
                  <a:gd name="connsiteX4" fmla="*/ 1387475 w 1437804"/>
                  <a:gd name="connsiteY4" fmla="*/ 1292225 h 1765300"/>
                  <a:gd name="connsiteX5" fmla="*/ 1377950 w 1437804"/>
                  <a:gd name="connsiteY5" fmla="*/ 1180097 h 1765300"/>
                  <a:gd name="connsiteX6" fmla="*/ 1437804 w 1437804"/>
                  <a:gd name="connsiteY6" fmla="*/ 1010485 h 1765300"/>
                  <a:gd name="connsiteX7" fmla="*/ 1212850 w 1437804"/>
                  <a:gd name="connsiteY7" fmla="*/ 835025 h 1765300"/>
                  <a:gd name="connsiteX8" fmla="*/ 1149350 w 1437804"/>
                  <a:gd name="connsiteY8" fmla="*/ 996950 h 1765300"/>
                  <a:gd name="connsiteX9" fmla="*/ 1165225 w 1437804"/>
                  <a:gd name="connsiteY9" fmla="*/ 1130300 h 1765300"/>
                  <a:gd name="connsiteX10" fmla="*/ 1133475 w 1437804"/>
                  <a:gd name="connsiteY10" fmla="*/ 1431925 h 1765300"/>
                  <a:gd name="connsiteX11" fmla="*/ 1038225 w 1437804"/>
                  <a:gd name="connsiteY11" fmla="*/ 1374775 h 1765300"/>
                  <a:gd name="connsiteX12" fmla="*/ 1073150 w 1437804"/>
                  <a:gd name="connsiteY12" fmla="*/ 1079500 h 1765300"/>
                  <a:gd name="connsiteX13" fmla="*/ 1047750 w 1437804"/>
                  <a:gd name="connsiteY13" fmla="*/ 923925 h 1765300"/>
                  <a:gd name="connsiteX14" fmla="*/ 1130300 w 1437804"/>
                  <a:gd name="connsiteY14" fmla="*/ 781050 h 1765300"/>
                  <a:gd name="connsiteX15" fmla="*/ 920750 w 1437804"/>
                  <a:gd name="connsiteY15" fmla="*/ 615950 h 1765300"/>
                  <a:gd name="connsiteX16" fmla="*/ 863600 w 1437804"/>
                  <a:gd name="connsiteY16" fmla="*/ 771525 h 1765300"/>
                  <a:gd name="connsiteX17" fmla="*/ 863600 w 1437804"/>
                  <a:gd name="connsiteY17" fmla="*/ 949325 h 1765300"/>
                  <a:gd name="connsiteX18" fmla="*/ 841375 w 1437804"/>
                  <a:gd name="connsiteY18" fmla="*/ 1235075 h 1765300"/>
                  <a:gd name="connsiteX19" fmla="*/ 758825 w 1437804"/>
                  <a:gd name="connsiteY19" fmla="*/ 1171575 h 1765300"/>
                  <a:gd name="connsiteX20" fmla="*/ 787400 w 1437804"/>
                  <a:gd name="connsiteY20" fmla="*/ 850900 h 1765300"/>
                  <a:gd name="connsiteX21" fmla="*/ 768350 w 1437804"/>
                  <a:gd name="connsiteY21" fmla="*/ 692150 h 1765300"/>
                  <a:gd name="connsiteX22" fmla="*/ 841375 w 1437804"/>
                  <a:gd name="connsiteY22" fmla="*/ 561975 h 1765300"/>
                  <a:gd name="connsiteX23" fmla="*/ 644525 w 1437804"/>
                  <a:gd name="connsiteY23" fmla="*/ 409575 h 1765300"/>
                  <a:gd name="connsiteX24" fmla="*/ 561975 w 1437804"/>
                  <a:gd name="connsiteY24" fmla="*/ 565150 h 1765300"/>
                  <a:gd name="connsiteX25" fmla="*/ 571500 w 1437804"/>
                  <a:gd name="connsiteY25" fmla="*/ 752475 h 1765300"/>
                  <a:gd name="connsiteX26" fmla="*/ 546100 w 1437804"/>
                  <a:gd name="connsiteY26" fmla="*/ 1022350 h 1765300"/>
                  <a:gd name="connsiteX27" fmla="*/ 454025 w 1437804"/>
                  <a:gd name="connsiteY27" fmla="*/ 946150 h 1765300"/>
                  <a:gd name="connsiteX28" fmla="*/ 482600 w 1437804"/>
                  <a:gd name="connsiteY28" fmla="*/ 682625 h 1765300"/>
                  <a:gd name="connsiteX29" fmla="*/ 482600 w 1437804"/>
                  <a:gd name="connsiteY29" fmla="*/ 517525 h 1765300"/>
                  <a:gd name="connsiteX30" fmla="*/ 558800 w 1437804"/>
                  <a:gd name="connsiteY30" fmla="*/ 355600 h 1765300"/>
                  <a:gd name="connsiteX31" fmla="*/ 374650 w 1437804"/>
                  <a:gd name="connsiteY31" fmla="*/ 209550 h 1765300"/>
                  <a:gd name="connsiteX32" fmla="*/ 323850 w 1437804"/>
                  <a:gd name="connsiteY32" fmla="*/ 390525 h 1765300"/>
                  <a:gd name="connsiteX33" fmla="*/ 320675 w 1437804"/>
                  <a:gd name="connsiteY33" fmla="*/ 565150 h 1765300"/>
                  <a:gd name="connsiteX34" fmla="*/ 311150 w 1437804"/>
                  <a:gd name="connsiteY34" fmla="*/ 850900 h 1765300"/>
                  <a:gd name="connsiteX35" fmla="*/ 241300 w 1437804"/>
                  <a:gd name="connsiteY35" fmla="*/ 793750 h 1765300"/>
                  <a:gd name="connsiteX36" fmla="*/ 254000 w 1437804"/>
                  <a:gd name="connsiteY36" fmla="*/ 523875 h 1765300"/>
                  <a:gd name="connsiteX37" fmla="*/ 250825 w 1437804"/>
                  <a:gd name="connsiteY37" fmla="*/ 339725 h 1765300"/>
                  <a:gd name="connsiteX38" fmla="*/ 311150 w 1437804"/>
                  <a:gd name="connsiteY38" fmla="*/ 171450 h 1765300"/>
                  <a:gd name="connsiteX39" fmla="*/ 95250 w 1437804"/>
                  <a:gd name="connsiteY39" fmla="*/ 0 h 1765300"/>
                  <a:gd name="connsiteX40" fmla="*/ 50800 w 1437804"/>
                  <a:gd name="connsiteY40" fmla="*/ 219075 h 1765300"/>
                  <a:gd name="connsiteX41" fmla="*/ 63500 w 1437804"/>
                  <a:gd name="connsiteY41" fmla="*/ 438150 h 1765300"/>
                  <a:gd name="connsiteX42" fmla="*/ 79375 w 1437804"/>
                  <a:gd name="connsiteY42" fmla="*/ 704850 h 1765300"/>
                  <a:gd name="connsiteX43" fmla="*/ 0 w 1437804"/>
                  <a:gd name="connsiteY43" fmla="*/ 644525 h 1765300"/>
                  <a:gd name="connsiteX44" fmla="*/ 3175 w 1437804"/>
                  <a:gd name="connsiteY44" fmla="*/ 733425 h 1765300"/>
                  <a:gd name="connsiteX0" fmla="*/ 3175 w 1437804"/>
                  <a:gd name="connsiteY0" fmla="*/ 733425 h 1765300"/>
                  <a:gd name="connsiteX1" fmla="*/ 1428750 w 1437804"/>
                  <a:gd name="connsiteY1" fmla="*/ 1765300 h 1765300"/>
                  <a:gd name="connsiteX2" fmla="*/ 1428750 w 1437804"/>
                  <a:gd name="connsiteY2" fmla="*/ 1654175 h 1765300"/>
                  <a:gd name="connsiteX3" fmla="*/ 1365250 w 1437804"/>
                  <a:gd name="connsiteY3" fmla="*/ 1593850 h 1765300"/>
                  <a:gd name="connsiteX4" fmla="*/ 1387475 w 1437804"/>
                  <a:gd name="connsiteY4" fmla="*/ 1292225 h 1765300"/>
                  <a:gd name="connsiteX5" fmla="*/ 1377950 w 1437804"/>
                  <a:gd name="connsiteY5" fmla="*/ 1180097 h 1765300"/>
                  <a:gd name="connsiteX6" fmla="*/ 1437804 w 1437804"/>
                  <a:gd name="connsiteY6" fmla="*/ 1010485 h 1765300"/>
                  <a:gd name="connsiteX7" fmla="*/ 1212850 w 1437804"/>
                  <a:gd name="connsiteY7" fmla="*/ 835025 h 1765300"/>
                  <a:gd name="connsiteX8" fmla="*/ 1149350 w 1437804"/>
                  <a:gd name="connsiteY8" fmla="*/ 996950 h 1765300"/>
                  <a:gd name="connsiteX9" fmla="*/ 1165225 w 1437804"/>
                  <a:gd name="connsiteY9" fmla="*/ 1130300 h 1765300"/>
                  <a:gd name="connsiteX10" fmla="*/ 1133475 w 1437804"/>
                  <a:gd name="connsiteY10" fmla="*/ 1431925 h 1765300"/>
                  <a:gd name="connsiteX11" fmla="*/ 1038225 w 1437804"/>
                  <a:gd name="connsiteY11" fmla="*/ 1374775 h 1765300"/>
                  <a:gd name="connsiteX12" fmla="*/ 1073150 w 1437804"/>
                  <a:gd name="connsiteY12" fmla="*/ 1079500 h 1765300"/>
                  <a:gd name="connsiteX13" fmla="*/ 1047750 w 1437804"/>
                  <a:gd name="connsiteY13" fmla="*/ 923925 h 1765300"/>
                  <a:gd name="connsiteX14" fmla="*/ 1130300 w 1437804"/>
                  <a:gd name="connsiteY14" fmla="*/ 781050 h 1765300"/>
                  <a:gd name="connsiteX15" fmla="*/ 920750 w 1437804"/>
                  <a:gd name="connsiteY15" fmla="*/ 615950 h 1765300"/>
                  <a:gd name="connsiteX16" fmla="*/ 863600 w 1437804"/>
                  <a:gd name="connsiteY16" fmla="*/ 771525 h 1765300"/>
                  <a:gd name="connsiteX17" fmla="*/ 863600 w 1437804"/>
                  <a:gd name="connsiteY17" fmla="*/ 949325 h 1765300"/>
                  <a:gd name="connsiteX18" fmla="*/ 841375 w 1437804"/>
                  <a:gd name="connsiteY18" fmla="*/ 1235075 h 1765300"/>
                  <a:gd name="connsiteX19" fmla="*/ 758825 w 1437804"/>
                  <a:gd name="connsiteY19" fmla="*/ 1171575 h 1765300"/>
                  <a:gd name="connsiteX20" fmla="*/ 787400 w 1437804"/>
                  <a:gd name="connsiteY20" fmla="*/ 850900 h 1765300"/>
                  <a:gd name="connsiteX21" fmla="*/ 768350 w 1437804"/>
                  <a:gd name="connsiteY21" fmla="*/ 692150 h 1765300"/>
                  <a:gd name="connsiteX22" fmla="*/ 841375 w 1437804"/>
                  <a:gd name="connsiteY22" fmla="*/ 561975 h 1765300"/>
                  <a:gd name="connsiteX23" fmla="*/ 644525 w 1437804"/>
                  <a:gd name="connsiteY23" fmla="*/ 409575 h 1765300"/>
                  <a:gd name="connsiteX24" fmla="*/ 561975 w 1437804"/>
                  <a:gd name="connsiteY24" fmla="*/ 565150 h 1765300"/>
                  <a:gd name="connsiteX25" fmla="*/ 571500 w 1437804"/>
                  <a:gd name="connsiteY25" fmla="*/ 752475 h 1765300"/>
                  <a:gd name="connsiteX26" fmla="*/ 546100 w 1437804"/>
                  <a:gd name="connsiteY26" fmla="*/ 1022350 h 1765300"/>
                  <a:gd name="connsiteX27" fmla="*/ 454025 w 1437804"/>
                  <a:gd name="connsiteY27" fmla="*/ 946150 h 1765300"/>
                  <a:gd name="connsiteX28" fmla="*/ 482600 w 1437804"/>
                  <a:gd name="connsiteY28" fmla="*/ 682625 h 1765300"/>
                  <a:gd name="connsiteX29" fmla="*/ 482600 w 1437804"/>
                  <a:gd name="connsiteY29" fmla="*/ 517525 h 1765300"/>
                  <a:gd name="connsiteX30" fmla="*/ 558800 w 1437804"/>
                  <a:gd name="connsiteY30" fmla="*/ 355600 h 1765300"/>
                  <a:gd name="connsiteX31" fmla="*/ 374650 w 1437804"/>
                  <a:gd name="connsiteY31" fmla="*/ 209550 h 1765300"/>
                  <a:gd name="connsiteX32" fmla="*/ 323850 w 1437804"/>
                  <a:gd name="connsiteY32" fmla="*/ 390525 h 1765300"/>
                  <a:gd name="connsiteX33" fmla="*/ 320675 w 1437804"/>
                  <a:gd name="connsiteY33" fmla="*/ 565150 h 1765300"/>
                  <a:gd name="connsiteX34" fmla="*/ 311150 w 1437804"/>
                  <a:gd name="connsiteY34" fmla="*/ 850900 h 1765300"/>
                  <a:gd name="connsiteX35" fmla="*/ 241300 w 1437804"/>
                  <a:gd name="connsiteY35" fmla="*/ 793750 h 1765300"/>
                  <a:gd name="connsiteX36" fmla="*/ 254000 w 1437804"/>
                  <a:gd name="connsiteY36" fmla="*/ 523875 h 1765300"/>
                  <a:gd name="connsiteX37" fmla="*/ 250825 w 1437804"/>
                  <a:gd name="connsiteY37" fmla="*/ 339725 h 1765300"/>
                  <a:gd name="connsiteX38" fmla="*/ 311150 w 1437804"/>
                  <a:gd name="connsiteY38" fmla="*/ 171450 h 1765300"/>
                  <a:gd name="connsiteX39" fmla="*/ 95250 w 1437804"/>
                  <a:gd name="connsiteY39" fmla="*/ 0 h 1765300"/>
                  <a:gd name="connsiteX40" fmla="*/ 50800 w 1437804"/>
                  <a:gd name="connsiteY40" fmla="*/ 219075 h 1765300"/>
                  <a:gd name="connsiteX41" fmla="*/ 63500 w 1437804"/>
                  <a:gd name="connsiteY41" fmla="*/ 438150 h 1765300"/>
                  <a:gd name="connsiteX42" fmla="*/ 79375 w 1437804"/>
                  <a:gd name="connsiteY42" fmla="*/ 704850 h 1765300"/>
                  <a:gd name="connsiteX43" fmla="*/ 0 w 1437804"/>
                  <a:gd name="connsiteY43" fmla="*/ 644525 h 1765300"/>
                  <a:gd name="connsiteX44" fmla="*/ 3175 w 1437804"/>
                  <a:gd name="connsiteY44" fmla="*/ 733425 h 17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7804" h="1765300">
                    <a:moveTo>
                      <a:pt x="3175" y="733425"/>
                    </a:moveTo>
                    <a:lnTo>
                      <a:pt x="1428750" y="1765300"/>
                    </a:lnTo>
                    <a:cubicBezTo>
                      <a:pt x="1427692" y="1728258"/>
                      <a:pt x="1429808" y="1691217"/>
                      <a:pt x="1428750" y="1654175"/>
                    </a:cubicBezTo>
                    <a:lnTo>
                      <a:pt x="1365250" y="1593850"/>
                    </a:lnTo>
                    <a:lnTo>
                      <a:pt x="1387475" y="1292225"/>
                    </a:lnTo>
                    <a:lnTo>
                      <a:pt x="1377950" y="1180097"/>
                    </a:lnTo>
                    <a:cubicBezTo>
                      <a:pt x="1397901" y="1123560"/>
                      <a:pt x="1427850" y="1078050"/>
                      <a:pt x="1437804" y="1010485"/>
                    </a:cubicBezTo>
                    <a:cubicBezTo>
                      <a:pt x="1361986" y="953530"/>
                      <a:pt x="1291167" y="891979"/>
                      <a:pt x="1212850" y="835025"/>
                    </a:cubicBezTo>
                    <a:cubicBezTo>
                      <a:pt x="1203912" y="890726"/>
                      <a:pt x="1148292" y="957792"/>
                      <a:pt x="1149350" y="996950"/>
                    </a:cubicBezTo>
                    <a:lnTo>
                      <a:pt x="1165225" y="1130300"/>
                    </a:lnTo>
                    <a:lnTo>
                      <a:pt x="1133475" y="1431925"/>
                    </a:lnTo>
                    <a:lnTo>
                      <a:pt x="1038225" y="1374775"/>
                    </a:lnTo>
                    <a:lnTo>
                      <a:pt x="1073150" y="1079500"/>
                    </a:lnTo>
                    <a:lnTo>
                      <a:pt x="1047750" y="923925"/>
                    </a:lnTo>
                    <a:cubicBezTo>
                      <a:pt x="1075267" y="876300"/>
                      <a:pt x="1107781" y="850733"/>
                      <a:pt x="1130300" y="781050"/>
                    </a:cubicBezTo>
                    <a:lnTo>
                      <a:pt x="920750" y="615950"/>
                    </a:lnTo>
                    <a:cubicBezTo>
                      <a:pt x="921808" y="666750"/>
                      <a:pt x="862542" y="720725"/>
                      <a:pt x="863600" y="771525"/>
                    </a:cubicBezTo>
                    <a:lnTo>
                      <a:pt x="863600" y="949325"/>
                    </a:lnTo>
                    <a:lnTo>
                      <a:pt x="841375" y="1235075"/>
                    </a:lnTo>
                    <a:lnTo>
                      <a:pt x="758825" y="1171575"/>
                    </a:lnTo>
                    <a:lnTo>
                      <a:pt x="787400" y="850900"/>
                    </a:lnTo>
                    <a:lnTo>
                      <a:pt x="768350" y="692150"/>
                    </a:lnTo>
                    <a:lnTo>
                      <a:pt x="841375" y="561975"/>
                    </a:lnTo>
                    <a:lnTo>
                      <a:pt x="644525" y="409575"/>
                    </a:lnTo>
                    <a:cubicBezTo>
                      <a:pt x="643467" y="445558"/>
                      <a:pt x="563033" y="529167"/>
                      <a:pt x="561975" y="565150"/>
                    </a:cubicBezTo>
                    <a:lnTo>
                      <a:pt x="571500" y="752475"/>
                    </a:lnTo>
                    <a:lnTo>
                      <a:pt x="546100" y="1022350"/>
                    </a:lnTo>
                    <a:lnTo>
                      <a:pt x="454025" y="946150"/>
                    </a:lnTo>
                    <a:lnTo>
                      <a:pt x="482600" y="682625"/>
                    </a:lnTo>
                    <a:lnTo>
                      <a:pt x="482600" y="517525"/>
                    </a:lnTo>
                    <a:cubicBezTo>
                      <a:pt x="483658" y="477308"/>
                      <a:pt x="557742" y="395817"/>
                      <a:pt x="558800" y="355600"/>
                    </a:cubicBezTo>
                    <a:lnTo>
                      <a:pt x="374650" y="209550"/>
                    </a:lnTo>
                    <a:lnTo>
                      <a:pt x="323850" y="390525"/>
                    </a:lnTo>
                    <a:cubicBezTo>
                      <a:pt x="322792" y="448733"/>
                      <a:pt x="321733" y="506942"/>
                      <a:pt x="320675" y="565150"/>
                    </a:cubicBezTo>
                    <a:lnTo>
                      <a:pt x="311150" y="850900"/>
                    </a:lnTo>
                    <a:lnTo>
                      <a:pt x="241300" y="793750"/>
                    </a:lnTo>
                    <a:lnTo>
                      <a:pt x="254000" y="523875"/>
                    </a:lnTo>
                    <a:cubicBezTo>
                      <a:pt x="252942" y="462492"/>
                      <a:pt x="251883" y="401108"/>
                      <a:pt x="250825" y="339725"/>
                    </a:cubicBezTo>
                    <a:cubicBezTo>
                      <a:pt x="249767" y="298450"/>
                      <a:pt x="312208" y="212725"/>
                      <a:pt x="311150" y="171450"/>
                    </a:cubicBezTo>
                    <a:lnTo>
                      <a:pt x="95250" y="0"/>
                    </a:lnTo>
                    <a:lnTo>
                      <a:pt x="50800" y="219075"/>
                    </a:lnTo>
                    <a:lnTo>
                      <a:pt x="63500" y="438150"/>
                    </a:lnTo>
                    <a:lnTo>
                      <a:pt x="79375" y="704850"/>
                    </a:lnTo>
                    <a:lnTo>
                      <a:pt x="0" y="644525"/>
                    </a:lnTo>
                    <a:lnTo>
                      <a:pt x="3175" y="733425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자유형 27"/>
              <p:cNvSpPr/>
              <p:nvPr/>
            </p:nvSpPr>
            <p:spPr>
              <a:xfrm>
                <a:off x="3967361" y="5462934"/>
                <a:ext cx="409711" cy="359284"/>
              </a:xfrm>
              <a:custGeom>
                <a:avLst/>
                <a:gdLst>
                  <a:gd name="connsiteX0" fmla="*/ 346075 w 441325"/>
                  <a:gd name="connsiteY0" fmla="*/ 371475 h 371475"/>
                  <a:gd name="connsiteX1" fmla="*/ 441325 w 441325"/>
                  <a:gd name="connsiteY1" fmla="*/ 336550 h 371475"/>
                  <a:gd name="connsiteX2" fmla="*/ 0 w 441325"/>
                  <a:gd name="connsiteY2" fmla="*/ 0 h 371475"/>
                  <a:gd name="connsiteX0" fmla="*/ 381984 w 441325"/>
                  <a:gd name="connsiteY0" fmla="*/ 397844 h 397844"/>
                  <a:gd name="connsiteX1" fmla="*/ 441325 w 441325"/>
                  <a:gd name="connsiteY1" fmla="*/ 336550 h 397844"/>
                  <a:gd name="connsiteX2" fmla="*/ 0 w 441325"/>
                  <a:gd name="connsiteY2" fmla="*/ 0 h 397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25" h="397844">
                    <a:moveTo>
                      <a:pt x="381984" y="397844"/>
                    </a:moveTo>
                    <a:lnTo>
                      <a:pt x="441325" y="336550"/>
                    </a:ln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자유형 28"/>
              <p:cNvSpPr/>
              <p:nvPr/>
            </p:nvSpPr>
            <p:spPr>
              <a:xfrm>
                <a:off x="2889527" y="4061425"/>
                <a:ext cx="1442802" cy="1762125"/>
              </a:xfrm>
              <a:custGeom>
                <a:avLst/>
                <a:gdLst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4150 w 1558925"/>
                  <a:gd name="connsiteY5" fmla="*/ 1050925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3000 w 1558925"/>
                  <a:gd name="connsiteY13" fmla="*/ 8667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3925 w 1558925"/>
                  <a:gd name="connsiteY16" fmla="*/ 7683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35025 w 1558925"/>
                  <a:gd name="connsiteY21" fmla="*/ 679450 h 1857375"/>
                  <a:gd name="connsiteX22" fmla="*/ 844550 w 1558925"/>
                  <a:gd name="connsiteY22" fmla="*/ 654050 h 1857375"/>
                  <a:gd name="connsiteX23" fmla="*/ 841375 w 1558925"/>
                  <a:gd name="connsiteY23" fmla="*/ 561975 h 1857375"/>
                  <a:gd name="connsiteX24" fmla="*/ 644525 w 1558925"/>
                  <a:gd name="connsiteY24" fmla="*/ 409575 h 1857375"/>
                  <a:gd name="connsiteX25" fmla="*/ 641350 w 1558925"/>
                  <a:gd name="connsiteY25" fmla="*/ 517525 h 1857375"/>
                  <a:gd name="connsiteX26" fmla="*/ 571500 w 1558925"/>
                  <a:gd name="connsiteY26" fmla="*/ 752475 h 1857375"/>
                  <a:gd name="connsiteX27" fmla="*/ 546100 w 1558925"/>
                  <a:gd name="connsiteY27" fmla="*/ 1022350 h 1857375"/>
                  <a:gd name="connsiteX28" fmla="*/ 454025 w 1558925"/>
                  <a:gd name="connsiteY28" fmla="*/ 946150 h 1857375"/>
                  <a:gd name="connsiteX29" fmla="*/ 482600 w 1558925"/>
                  <a:gd name="connsiteY29" fmla="*/ 682625 h 1857375"/>
                  <a:gd name="connsiteX30" fmla="*/ 568325 w 1558925"/>
                  <a:gd name="connsiteY30" fmla="*/ 479425 h 1857375"/>
                  <a:gd name="connsiteX31" fmla="*/ 558800 w 1558925"/>
                  <a:gd name="connsiteY31" fmla="*/ 355600 h 1857375"/>
                  <a:gd name="connsiteX32" fmla="*/ 374650 w 1558925"/>
                  <a:gd name="connsiteY32" fmla="*/ 209550 h 1857375"/>
                  <a:gd name="connsiteX33" fmla="*/ 384175 w 1558925"/>
                  <a:gd name="connsiteY33" fmla="*/ 358775 h 1857375"/>
                  <a:gd name="connsiteX34" fmla="*/ 320675 w 1558925"/>
                  <a:gd name="connsiteY34" fmla="*/ 565150 h 1857375"/>
                  <a:gd name="connsiteX35" fmla="*/ 311150 w 1558925"/>
                  <a:gd name="connsiteY35" fmla="*/ 850900 h 1857375"/>
                  <a:gd name="connsiteX36" fmla="*/ 241300 w 1558925"/>
                  <a:gd name="connsiteY36" fmla="*/ 793750 h 1857375"/>
                  <a:gd name="connsiteX37" fmla="*/ 254000 w 1558925"/>
                  <a:gd name="connsiteY37" fmla="*/ 523875 h 1857375"/>
                  <a:gd name="connsiteX38" fmla="*/ 314325 w 1558925"/>
                  <a:gd name="connsiteY38" fmla="*/ 295275 h 1857375"/>
                  <a:gd name="connsiteX39" fmla="*/ 311150 w 1558925"/>
                  <a:gd name="connsiteY39" fmla="*/ 171450 h 1857375"/>
                  <a:gd name="connsiteX40" fmla="*/ 95250 w 1558925"/>
                  <a:gd name="connsiteY40" fmla="*/ 0 h 1857375"/>
                  <a:gd name="connsiteX41" fmla="*/ 117475 w 1558925"/>
                  <a:gd name="connsiteY41" fmla="*/ 187325 h 1857375"/>
                  <a:gd name="connsiteX42" fmla="*/ 63500 w 1558925"/>
                  <a:gd name="connsiteY42" fmla="*/ 438150 h 1857375"/>
                  <a:gd name="connsiteX43" fmla="*/ 79375 w 1558925"/>
                  <a:gd name="connsiteY43" fmla="*/ 704850 h 1857375"/>
                  <a:gd name="connsiteX44" fmla="*/ 0 w 1558925"/>
                  <a:gd name="connsiteY44" fmla="*/ 644525 h 1857375"/>
                  <a:gd name="connsiteX45" fmla="*/ 3175 w 1558925"/>
                  <a:gd name="connsiteY45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4150 w 1558925"/>
                  <a:gd name="connsiteY5" fmla="*/ 1050925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3000 w 1558925"/>
                  <a:gd name="connsiteY13" fmla="*/ 8667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3925 w 1558925"/>
                  <a:gd name="connsiteY16" fmla="*/ 7683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35025 w 1558925"/>
                  <a:gd name="connsiteY21" fmla="*/ 679450 h 1857375"/>
                  <a:gd name="connsiteX22" fmla="*/ 844550 w 1558925"/>
                  <a:gd name="connsiteY22" fmla="*/ 654050 h 1857375"/>
                  <a:gd name="connsiteX23" fmla="*/ 841375 w 1558925"/>
                  <a:gd name="connsiteY23" fmla="*/ 561975 h 1857375"/>
                  <a:gd name="connsiteX24" fmla="*/ 644525 w 1558925"/>
                  <a:gd name="connsiteY24" fmla="*/ 409575 h 1857375"/>
                  <a:gd name="connsiteX25" fmla="*/ 641350 w 1558925"/>
                  <a:gd name="connsiteY25" fmla="*/ 517525 h 1857375"/>
                  <a:gd name="connsiteX26" fmla="*/ 571500 w 1558925"/>
                  <a:gd name="connsiteY26" fmla="*/ 752475 h 1857375"/>
                  <a:gd name="connsiteX27" fmla="*/ 546100 w 1558925"/>
                  <a:gd name="connsiteY27" fmla="*/ 1022350 h 1857375"/>
                  <a:gd name="connsiteX28" fmla="*/ 454025 w 1558925"/>
                  <a:gd name="connsiteY28" fmla="*/ 946150 h 1857375"/>
                  <a:gd name="connsiteX29" fmla="*/ 482600 w 1558925"/>
                  <a:gd name="connsiteY29" fmla="*/ 682625 h 1857375"/>
                  <a:gd name="connsiteX30" fmla="*/ 565150 w 1558925"/>
                  <a:gd name="connsiteY30" fmla="*/ 447675 h 1857375"/>
                  <a:gd name="connsiteX31" fmla="*/ 558800 w 1558925"/>
                  <a:gd name="connsiteY31" fmla="*/ 355600 h 1857375"/>
                  <a:gd name="connsiteX32" fmla="*/ 374650 w 1558925"/>
                  <a:gd name="connsiteY32" fmla="*/ 209550 h 1857375"/>
                  <a:gd name="connsiteX33" fmla="*/ 384175 w 1558925"/>
                  <a:gd name="connsiteY33" fmla="*/ 358775 h 1857375"/>
                  <a:gd name="connsiteX34" fmla="*/ 320675 w 1558925"/>
                  <a:gd name="connsiteY34" fmla="*/ 565150 h 1857375"/>
                  <a:gd name="connsiteX35" fmla="*/ 311150 w 1558925"/>
                  <a:gd name="connsiteY35" fmla="*/ 850900 h 1857375"/>
                  <a:gd name="connsiteX36" fmla="*/ 241300 w 1558925"/>
                  <a:gd name="connsiteY36" fmla="*/ 793750 h 1857375"/>
                  <a:gd name="connsiteX37" fmla="*/ 254000 w 1558925"/>
                  <a:gd name="connsiteY37" fmla="*/ 523875 h 1857375"/>
                  <a:gd name="connsiteX38" fmla="*/ 314325 w 1558925"/>
                  <a:gd name="connsiteY38" fmla="*/ 295275 h 1857375"/>
                  <a:gd name="connsiteX39" fmla="*/ 311150 w 1558925"/>
                  <a:gd name="connsiteY39" fmla="*/ 171450 h 1857375"/>
                  <a:gd name="connsiteX40" fmla="*/ 95250 w 1558925"/>
                  <a:gd name="connsiteY40" fmla="*/ 0 h 1857375"/>
                  <a:gd name="connsiteX41" fmla="*/ 117475 w 1558925"/>
                  <a:gd name="connsiteY41" fmla="*/ 187325 h 1857375"/>
                  <a:gd name="connsiteX42" fmla="*/ 63500 w 1558925"/>
                  <a:gd name="connsiteY42" fmla="*/ 438150 h 1857375"/>
                  <a:gd name="connsiteX43" fmla="*/ 79375 w 1558925"/>
                  <a:gd name="connsiteY43" fmla="*/ 704850 h 1857375"/>
                  <a:gd name="connsiteX44" fmla="*/ 0 w 1558925"/>
                  <a:gd name="connsiteY44" fmla="*/ 644525 h 1857375"/>
                  <a:gd name="connsiteX45" fmla="*/ 3175 w 1558925"/>
                  <a:gd name="connsiteY45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4150 w 1558925"/>
                  <a:gd name="connsiteY5" fmla="*/ 1050925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3000 w 1558925"/>
                  <a:gd name="connsiteY13" fmla="*/ 8667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3925 w 1558925"/>
                  <a:gd name="connsiteY16" fmla="*/ 7683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65150 w 1558925"/>
                  <a:gd name="connsiteY29" fmla="*/ 44767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4150 w 1558925"/>
                  <a:gd name="connsiteY5" fmla="*/ 1050925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3000 w 1558925"/>
                  <a:gd name="connsiteY13" fmla="*/ 8667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65150 w 1558925"/>
                  <a:gd name="connsiteY29" fmla="*/ 44767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3000 w 1558925"/>
                  <a:gd name="connsiteY13" fmla="*/ 8667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65150 w 1558925"/>
                  <a:gd name="connsiteY29" fmla="*/ 44767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65150 w 1558925"/>
                  <a:gd name="connsiteY29" fmla="*/ 447675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47725 w 1558925"/>
                  <a:gd name="connsiteY17" fmla="*/ 96837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76325 w 1558925"/>
                  <a:gd name="connsiteY12" fmla="*/ 1073150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71575 w 1558925"/>
                  <a:gd name="connsiteY9" fmla="*/ 1190625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97000 w 1558925"/>
                  <a:gd name="connsiteY4" fmla="*/ 124777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46175 w 1558925"/>
                  <a:gd name="connsiteY13" fmla="*/ 892175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20750 w 1558925"/>
                  <a:gd name="connsiteY16" fmla="*/ 717550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47775 w 1558925"/>
                  <a:gd name="connsiteY8" fmla="*/ 942975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31900 w 1558925"/>
                  <a:gd name="connsiteY8" fmla="*/ 96520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22350 w 1558925"/>
                  <a:gd name="connsiteY11" fmla="*/ 1355725 h 1857375"/>
                  <a:gd name="connsiteX12" fmla="*/ 1050925 w 1558925"/>
                  <a:gd name="connsiteY12" fmla="*/ 1063625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31900 w 1558925"/>
                  <a:gd name="connsiteY8" fmla="*/ 96520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50925 w 1558925"/>
                  <a:gd name="connsiteY12" fmla="*/ 1063625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31900 w 1558925"/>
                  <a:gd name="connsiteY8" fmla="*/ 96520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44600 w 1558925"/>
                  <a:gd name="connsiteY7" fmla="*/ 825500 h 1857375"/>
                  <a:gd name="connsiteX8" fmla="*/ 1212850 w 1558925"/>
                  <a:gd name="connsiteY8" fmla="*/ 9588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857375"/>
                  <a:gd name="connsiteX1" fmla="*/ 1558925 w 1558925"/>
                  <a:gd name="connsiteY1" fmla="*/ 1857375 h 1857375"/>
                  <a:gd name="connsiteX2" fmla="*/ 1558925 w 1558925"/>
                  <a:gd name="connsiteY2" fmla="*/ 1743075 h 1857375"/>
                  <a:gd name="connsiteX3" fmla="*/ 1365250 w 1558925"/>
                  <a:gd name="connsiteY3" fmla="*/ 1593850 h 1857375"/>
                  <a:gd name="connsiteX4" fmla="*/ 1387475 w 1558925"/>
                  <a:gd name="connsiteY4" fmla="*/ 1279525 h 1857375"/>
                  <a:gd name="connsiteX5" fmla="*/ 1450975 w 1558925"/>
                  <a:gd name="connsiteY5" fmla="*/ 1079500 h 1857375"/>
                  <a:gd name="connsiteX6" fmla="*/ 1447800 w 1558925"/>
                  <a:gd name="connsiteY6" fmla="*/ 981075 h 1857375"/>
                  <a:gd name="connsiteX7" fmla="*/ 1212850 w 1558925"/>
                  <a:gd name="connsiteY7" fmla="*/ 835025 h 1857375"/>
                  <a:gd name="connsiteX8" fmla="*/ 1212850 w 1558925"/>
                  <a:gd name="connsiteY8" fmla="*/ 958850 h 1857375"/>
                  <a:gd name="connsiteX9" fmla="*/ 1165225 w 1558925"/>
                  <a:gd name="connsiteY9" fmla="*/ 1130300 h 1857375"/>
                  <a:gd name="connsiteX10" fmla="*/ 1133475 w 1558925"/>
                  <a:gd name="connsiteY10" fmla="*/ 1431925 h 1857375"/>
                  <a:gd name="connsiteX11" fmla="*/ 1038225 w 1558925"/>
                  <a:gd name="connsiteY11" fmla="*/ 1374775 h 1857375"/>
                  <a:gd name="connsiteX12" fmla="*/ 1073150 w 1558925"/>
                  <a:gd name="connsiteY12" fmla="*/ 1079500 h 1857375"/>
                  <a:gd name="connsiteX13" fmla="*/ 1123950 w 1558925"/>
                  <a:gd name="connsiteY13" fmla="*/ 876300 h 1857375"/>
                  <a:gd name="connsiteX14" fmla="*/ 1130300 w 1558925"/>
                  <a:gd name="connsiteY14" fmla="*/ 781050 h 1857375"/>
                  <a:gd name="connsiteX15" fmla="*/ 920750 w 1558925"/>
                  <a:gd name="connsiteY15" fmla="*/ 615950 h 1857375"/>
                  <a:gd name="connsiteX16" fmla="*/ 930275 w 1558925"/>
                  <a:gd name="connsiteY16" fmla="*/ 739775 h 1857375"/>
                  <a:gd name="connsiteX17" fmla="*/ 863600 w 1558925"/>
                  <a:gd name="connsiteY17" fmla="*/ 949325 h 1857375"/>
                  <a:gd name="connsiteX18" fmla="*/ 841375 w 1558925"/>
                  <a:gd name="connsiteY18" fmla="*/ 1235075 h 1857375"/>
                  <a:gd name="connsiteX19" fmla="*/ 758825 w 1558925"/>
                  <a:gd name="connsiteY19" fmla="*/ 1171575 h 1857375"/>
                  <a:gd name="connsiteX20" fmla="*/ 787400 w 1558925"/>
                  <a:gd name="connsiteY20" fmla="*/ 850900 h 1857375"/>
                  <a:gd name="connsiteX21" fmla="*/ 844550 w 1558925"/>
                  <a:gd name="connsiteY21" fmla="*/ 654050 h 1857375"/>
                  <a:gd name="connsiteX22" fmla="*/ 841375 w 1558925"/>
                  <a:gd name="connsiteY22" fmla="*/ 561975 h 1857375"/>
                  <a:gd name="connsiteX23" fmla="*/ 644525 w 1558925"/>
                  <a:gd name="connsiteY23" fmla="*/ 409575 h 1857375"/>
                  <a:gd name="connsiteX24" fmla="*/ 641350 w 1558925"/>
                  <a:gd name="connsiteY24" fmla="*/ 517525 h 1857375"/>
                  <a:gd name="connsiteX25" fmla="*/ 571500 w 1558925"/>
                  <a:gd name="connsiteY25" fmla="*/ 752475 h 1857375"/>
                  <a:gd name="connsiteX26" fmla="*/ 546100 w 1558925"/>
                  <a:gd name="connsiteY26" fmla="*/ 1022350 h 1857375"/>
                  <a:gd name="connsiteX27" fmla="*/ 454025 w 1558925"/>
                  <a:gd name="connsiteY27" fmla="*/ 946150 h 1857375"/>
                  <a:gd name="connsiteX28" fmla="*/ 482600 w 1558925"/>
                  <a:gd name="connsiteY28" fmla="*/ 682625 h 1857375"/>
                  <a:gd name="connsiteX29" fmla="*/ 555625 w 1558925"/>
                  <a:gd name="connsiteY29" fmla="*/ 476250 h 1857375"/>
                  <a:gd name="connsiteX30" fmla="*/ 558800 w 1558925"/>
                  <a:gd name="connsiteY30" fmla="*/ 355600 h 1857375"/>
                  <a:gd name="connsiteX31" fmla="*/ 374650 w 1558925"/>
                  <a:gd name="connsiteY31" fmla="*/ 209550 h 1857375"/>
                  <a:gd name="connsiteX32" fmla="*/ 384175 w 1558925"/>
                  <a:gd name="connsiteY32" fmla="*/ 358775 h 1857375"/>
                  <a:gd name="connsiteX33" fmla="*/ 320675 w 1558925"/>
                  <a:gd name="connsiteY33" fmla="*/ 565150 h 1857375"/>
                  <a:gd name="connsiteX34" fmla="*/ 311150 w 1558925"/>
                  <a:gd name="connsiteY34" fmla="*/ 850900 h 1857375"/>
                  <a:gd name="connsiteX35" fmla="*/ 241300 w 1558925"/>
                  <a:gd name="connsiteY35" fmla="*/ 793750 h 1857375"/>
                  <a:gd name="connsiteX36" fmla="*/ 254000 w 1558925"/>
                  <a:gd name="connsiteY36" fmla="*/ 523875 h 1857375"/>
                  <a:gd name="connsiteX37" fmla="*/ 314325 w 1558925"/>
                  <a:gd name="connsiteY37" fmla="*/ 295275 h 1857375"/>
                  <a:gd name="connsiteX38" fmla="*/ 311150 w 1558925"/>
                  <a:gd name="connsiteY38" fmla="*/ 171450 h 1857375"/>
                  <a:gd name="connsiteX39" fmla="*/ 95250 w 1558925"/>
                  <a:gd name="connsiteY39" fmla="*/ 0 h 1857375"/>
                  <a:gd name="connsiteX40" fmla="*/ 117475 w 1558925"/>
                  <a:gd name="connsiteY40" fmla="*/ 187325 h 1857375"/>
                  <a:gd name="connsiteX41" fmla="*/ 63500 w 1558925"/>
                  <a:gd name="connsiteY41" fmla="*/ 438150 h 1857375"/>
                  <a:gd name="connsiteX42" fmla="*/ 79375 w 1558925"/>
                  <a:gd name="connsiteY42" fmla="*/ 704850 h 1857375"/>
                  <a:gd name="connsiteX43" fmla="*/ 0 w 1558925"/>
                  <a:gd name="connsiteY43" fmla="*/ 644525 h 1857375"/>
                  <a:gd name="connsiteX44" fmla="*/ 3175 w 1558925"/>
                  <a:gd name="connsiteY44" fmla="*/ 733425 h 1857375"/>
                  <a:gd name="connsiteX0" fmla="*/ 3175 w 1558925"/>
                  <a:gd name="connsiteY0" fmla="*/ 733425 h 1743075"/>
                  <a:gd name="connsiteX1" fmla="*/ 1368425 w 1558925"/>
                  <a:gd name="connsiteY1" fmla="*/ 1724025 h 1743075"/>
                  <a:gd name="connsiteX2" fmla="*/ 1558925 w 1558925"/>
                  <a:gd name="connsiteY2" fmla="*/ 1743075 h 1743075"/>
                  <a:gd name="connsiteX3" fmla="*/ 1365250 w 1558925"/>
                  <a:gd name="connsiteY3" fmla="*/ 1593850 h 1743075"/>
                  <a:gd name="connsiteX4" fmla="*/ 1387475 w 1558925"/>
                  <a:gd name="connsiteY4" fmla="*/ 1279525 h 1743075"/>
                  <a:gd name="connsiteX5" fmla="*/ 1450975 w 1558925"/>
                  <a:gd name="connsiteY5" fmla="*/ 1079500 h 1743075"/>
                  <a:gd name="connsiteX6" fmla="*/ 1447800 w 1558925"/>
                  <a:gd name="connsiteY6" fmla="*/ 981075 h 1743075"/>
                  <a:gd name="connsiteX7" fmla="*/ 1212850 w 1558925"/>
                  <a:gd name="connsiteY7" fmla="*/ 835025 h 1743075"/>
                  <a:gd name="connsiteX8" fmla="*/ 1212850 w 1558925"/>
                  <a:gd name="connsiteY8" fmla="*/ 958850 h 1743075"/>
                  <a:gd name="connsiteX9" fmla="*/ 1165225 w 1558925"/>
                  <a:gd name="connsiteY9" fmla="*/ 1130300 h 1743075"/>
                  <a:gd name="connsiteX10" fmla="*/ 1133475 w 1558925"/>
                  <a:gd name="connsiteY10" fmla="*/ 1431925 h 1743075"/>
                  <a:gd name="connsiteX11" fmla="*/ 1038225 w 1558925"/>
                  <a:gd name="connsiteY11" fmla="*/ 1374775 h 1743075"/>
                  <a:gd name="connsiteX12" fmla="*/ 1073150 w 1558925"/>
                  <a:gd name="connsiteY12" fmla="*/ 1079500 h 1743075"/>
                  <a:gd name="connsiteX13" fmla="*/ 1123950 w 1558925"/>
                  <a:gd name="connsiteY13" fmla="*/ 876300 h 1743075"/>
                  <a:gd name="connsiteX14" fmla="*/ 1130300 w 1558925"/>
                  <a:gd name="connsiteY14" fmla="*/ 781050 h 1743075"/>
                  <a:gd name="connsiteX15" fmla="*/ 920750 w 1558925"/>
                  <a:gd name="connsiteY15" fmla="*/ 615950 h 1743075"/>
                  <a:gd name="connsiteX16" fmla="*/ 930275 w 1558925"/>
                  <a:gd name="connsiteY16" fmla="*/ 739775 h 1743075"/>
                  <a:gd name="connsiteX17" fmla="*/ 863600 w 1558925"/>
                  <a:gd name="connsiteY17" fmla="*/ 949325 h 1743075"/>
                  <a:gd name="connsiteX18" fmla="*/ 841375 w 1558925"/>
                  <a:gd name="connsiteY18" fmla="*/ 1235075 h 1743075"/>
                  <a:gd name="connsiteX19" fmla="*/ 758825 w 1558925"/>
                  <a:gd name="connsiteY19" fmla="*/ 1171575 h 1743075"/>
                  <a:gd name="connsiteX20" fmla="*/ 787400 w 1558925"/>
                  <a:gd name="connsiteY20" fmla="*/ 850900 h 1743075"/>
                  <a:gd name="connsiteX21" fmla="*/ 844550 w 1558925"/>
                  <a:gd name="connsiteY21" fmla="*/ 654050 h 1743075"/>
                  <a:gd name="connsiteX22" fmla="*/ 841375 w 1558925"/>
                  <a:gd name="connsiteY22" fmla="*/ 561975 h 1743075"/>
                  <a:gd name="connsiteX23" fmla="*/ 644525 w 1558925"/>
                  <a:gd name="connsiteY23" fmla="*/ 409575 h 1743075"/>
                  <a:gd name="connsiteX24" fmla="*/ 641350 w 1558925"/>
                  <a:gd name="connsiteY24" fmla="*/ 517525 h 1743075"/>
                  <a:gd name="connsiteX25" fmla="*/ 571500 w 1558925"/>
                  <a:gd name="connsiteY25" fmla="*/ 752475 h 1743075"/>
                  <a:gd name="connsiteX26" fmla="*/ 546100 w 1558925"/>
                  <a:gd name="connsiteY26" fmla="*/ 1022350 h 1743075"/>
                  <a:gd name="connsiteX27" fmla="*/ 454025 w 1558925"/>
                  <a:gd name="connsiteY27" fmla="*/ 946150 h 1743075"/>
                  <a:gd name="connsiteX28" fmla="*/ 482600 w 1558925"/>
                  <a:gd name="connsiteY28" fmla="*/ 682625 h 1743075"/>
                  <a:gd name="connsiteX29" fmla="*/ 555625 w 1558925"/>
                  <a:gd name="connsiteY29" fmla="*/ 476250 h 1743075"/>
                  <a:gd name="connsiteX30" fmla="*/ 558800 w 1558925"/>
                  <a:gd name="connsiteY30" fmla="*/ 355600 h 1743075"/>
                  <a:gd name="connsiteX31" fmla="*/ 374650 w 1558925"/>
                  <a:gd name="connsiteY31" fmla="*/ 209550 h 1743075"/>
                  <a:gd name="connsiteX32" fmla="*/ 384175 w 1558925"/>
                  <a:gd name="connsiteY32" fmla="*/ 358775 h 1743075"/>
                  <a:gd name="connsiteX33" fmla="*/ 320675 w 1558925"/>
                  <a:gd name="connsiteY33" fmla="*/ 565150 h 1743075"/>
                  <a:gd name="connsiteX34" fmla="*/ 311150 w 1558925"/>
                  <a:gd name="connsiteY34" fmla="*/ 850900 h 1743075"/>
                  <a:gd name="connsiteX35" fmla="*/ 241300 w 1558925"/>
                  <a:gd name="connsiteY35" fmla="*/ 793750 h 1743075"/>
                  <a:gd name="connsiteX36" fmla="*/ 254000 w 1558925"/>
                  <a:gd name="connsiteY36" fmla="*/ 523875 h 1743075"/>
                  <a:gd name="connsiteX37" fmla="*/ 314325 w 1558925"/>
                  <a:gd name="connsiteY37" fmla="*/ 295275 h 1743075"/>
                  <a:gd name="connsiteX38" fmla="*/ 311150 w 1558925"/>
                  <a:gd name="connsiteY38" fmla="*/ 171450 h 1743075"/>
                  <a:gd name="connsiteX39" fmla="*/ 95250 w 1558925"/>
                  <a:gd name="connsiteY39" fmla="*/ 0 h 1743075"/>
                  <a:gd name="connsiteX40" fmla="*/ 117475 w 1558925"/>
                  <a:gd name="connsiteY40" fmla="*/ 187325 h 1743075"/>
                  <a:gd name="connsiteX41" fmla="*/ 63500 w 1558925"/>
                  <a:gd name="connsiteY41" fmla="*/ 438150 h 1743075"/>
                  <a:gd name="connsiteX42" fmla="*/ 79375 w 1558925"/>
                  <a:gd name="connsiteY42" fmla="*/ 704850 h 1743075"/>
                  <a:gd name="connsiteX43" fmla="*/ 0 w 1558925"/>
                  <a:gd name="connsiteY43" fmla="*/ 644525 h 1743075"/>
                  <a:gd name="connsiteX44" fmla="*/ 3175 w 1558925"/>
                  <a:gd name="connsiteY44" fmla="*/ 733425 h 1743075"/>
                  <a:gd name="connsiteX0" fmla="*/ 3175 w 1450975"/>
                  <a:gd name="connsiteY0" fmla="*/ 733425 h 1724025"/>
                  <a:gd name="connsiteX1" fmla="*/ 1368425 w 1450975"/>
                  <a:gd name="connsiteY1" fmla="*/ 1724025 h 1724025"/>
                  <a:gd name="connsiteX2" fmla="*/ 1428750 w 1450975"/>
                  <a:gd name="connsiteY2" fmla="*/ 1644650 h 1724025"/>
                  <a:gd name="connsiteX3" fmla="*/ 1365250 w 1450975"/>
                  <a:gd name="connsiteY3" fmla="*/ 1593850 h 1724025"/>
                  <a:gd name="connsiteX4" fmla="*/ 1387475 w 1450975"/>
                  <a:gd name="connsiteY4" fmla="*/ 1279525 h 1724025"/>
                  <a:gd name="connsiteX5" fmla="*/ 1450975 w 1450975"/>
                  <a:gd name="connsiteY5" fmla="*/ 1079500 h 1724025"/>
                  <a:gd name="connsiteX6" fmla="*/ 1447800 w 1450975"/>
                  <a:gd name="connsiteY6" fmla="*/ 981075 h 1724025"/>
                  <a:gd name="connsiteX7" fmla="*/ 1212850 w 1450975"/>
                  <a:gd name="connsiteY7" fmla="*/ 835025 h 1724025"/>
                  <a:gd name="connsiteX8" fmla="*/ 1212850 w 1450975"/>
                  <a:gd name="connsiteY8" fmla="*/ 958850 h 1724025"/>
                  <a:gd name="connsiteX9" fmla="*/ 1165225 w 1450975"/>
                  <a:gd name="connsiteY9" fmla="*/ 1130300 h 1724025"/>
                  <a:gd name="connsiteX10" fmla="*/ 1133475 w 1450975"/>
                  <a:gd name="connsiteY10" fmla="*/ 1431925 h 1724025"/>
                  <a:gd name="connsiteX11" fmla="*/ 1038225 w 1450975"/>
                  <a:gd name="connsiteY11" fmla="*/ 1374775 h 1724025"/>
                  <a:gd name="connsiteX12" fmla="*/ 1073150 w 1450975"/>
                  <a:gd name="connsiteY12" fmla="*/ 1079500 h 1724025"/>
                  <a:gd name="connsiteX13" fmla="*/ 1123950 w 1450975"/>
                  <a:gd name="connsiteY13" fmla="*/ 876300 h 1724025"/>
                  <a:gd name="connsiteX14" fmla="*/ 1130300 w 1450975"/>
                  <a:gd name="connsiteY14" fmla="*/ 781050 h 1724025"/>
                  <a:gd name="connsiteX15" fmla="*/ 920750 w 1450975"/>
                  <a:gd name="connsiteY15" fmla="*/ 615950 h 1724025"/>
                  <a:gd name="connsiteX16" fmla="*/ 930275 w 1450975"/>
                  <a:gd name="connsiteY16" fmla="*/ 739775 h 1724025"/>
                  <a:gd name="connsiteX17" fmla="*/ 863600 w 1450975"/>
                  <a:gd name="connsiteY17" fmla="*/ 949325 h 1724025"/>
                  <a:gd name="connsiteX18" fmla="*/ 841375 w 1450975"/>
                  <a:gd name="connsiteY18" fmla="*/ 1235075 h 1724025"/>
                  <a:gd name="connsiteX19" fmla="*/ 758825 w 1450975"/>
                  <a:gd name="connsiteY19" fmla="*/ 1171575 h 1724025"/>
                  <a:gd name="connsiteX20" fmla="*/ 787400 w 1450975"/>
                  <a:gd name="connsiteY20" fmla="*/ 850900 h 1724025"/>
                  <a:gd name="connsiteX21" fmla="*/ 844550 w 1450975"/>
                  <a:gd name="connsiteY21" fmla="*/ 654050 h 1724025"/>
                  <a:gd name="connsiteX22" fmla="*/ 841375 w 1450975"/>
                  <a:gd name="connsiteY22" fmla="*/ 561975 h 1724025"/>
                  <a:gd name="connsiteX23" fmla="*/ 644525 w 1450975"/>
                  <a:gd name="connsiteY23" fmla="*/ 409575 h 1724025"/>
                  <a:gd name="connsiteX24" fmla="*/ 641350 w 1450975"/>
                  <a:gd name="connsiteY24" fmla="*/ 517525 h 1724025"/>
                  <a:gd name="connsiteX25" fmla="*/ 571500 w 1450975"/>
                  <a:gd name="connsiteY25" fmla="*/ 752475 h 1724025"/>
                  <a:gd name="connsiteX26" fmla="*/ 546100 w 1450975"/>
                  <a:gd name="connsiteY26" fmla="*/ 1022350 h 1724025"/>
                  <a:gd name="connsiteX27" fmla="*/ 454025 w 1450975"/>
                  <a:gd name="connsiteY27" fmla="*/ 946150 h 1724025"/>
                  <a:gd name="connsiteX28" fmla="*/ 482600 w 1450975"/>
                  <a:gd name="connsiteY28" fmla="*/ 682625 h 1724025"/>
                  <a:gd name="connsiteX29" fmla="*/ 555625 w 1450975"/>
                  <a:gd name="connsiteY29" fmla="*/ 476250 h 1724025"/>
                  <a:gd name="connsiteX30" fmla="*/ 558800 w 1450975"/>
                  <a:gd name="connsiteY30" fmla="*/ 355600 h 1724025"/>
                  <a:gd name="connsiteX31" fmla="*/ 374650 w 1450975"/>
                  <a:gd name="connsiteY31" fmla="*/ 209550 h 1724025"/>
                  <a:gd name="connsiteX32" fmla="*/ 384175 w 1450975"/>
                  <a:gd name="connsiteY32" fmla="*/ 358775 h 1724025"/>
                  <a:gd name="connsiteX33" fmla="*/ 320675 w 1450975"/>
                  <a:gd name="connsiteY33" fmla="*/ 565150 h 1724025"/>
                  <a:gd name="connsiteX34" fmla="*/ 311150 w 1450975"/>
                  <a:gd name="connsiteY34" fmla="*/ 850900 h 1724025"/>
                  <a:gd name="connsiteX35" fmla="*/ 241300 w 1450975"/>
                  <a:gd name="connsiteY35" fmla="*/ 793750 h 1724025"/>
                  <a:gd name="connsiteX36" fmla="*/ 254000 w 1450975"/>
                  <a:gd name="connsiteY36" fmla="*/ 523875 h 1724025"/>
                  <a:gd name="connsiteX37" fmla="*/ 314325 w 1450975"/>
                  <a:gd name="connsiteY37" fmla="*/ 295275 h 1724025"/>
                  <a:gd name="connsiteX38" fmla="*/ 311150 w 1450975"/>
                  <a:gd name="connsiteY38" fmla="*/ 171450 h 1724025"/>
                  <a:gd name="connsiteX39" fmla="*/ 95250 w 1450975"/>
                  <a:gd name="connsiteY39" fmla="*/ 0 h 1724025"/>
                  <a:gd name="connsiteX40" fmla="*/ 117475 w 1450975"/>
                  <a:gd name="connsiteY40" fmla="*/ 187325 h 1724025"/>
                  <a:gd name="connsiteX41" fmla="*/ 63500 w 1450975"/>
                  <a:gd name="connsiteY41" fmla="*/ 438150 h 1724025"/>
                  <a:gd name="connsiteX42" fmla="*/ 79375 w 1450975"/>
                  <a:gd name="connsiteY42" fmla="*/ 704850 h 1724025"/>
                  <a:gd name="connsiteX43" fmla="*/ 0 w 1450975"/>
                  <a:gd name="connsiteY43" fmla="*/ 644525 h 1724025"/>
                  <a:gd name="connsiteX44" fmla="*/ 3175 w 1450975"/>
                  <a:gd name="connsiteY44" fmla="*/ 733425 h 1724025"/>
                  <a:gd name="connsiteX0" fmla="*/ 3175 w 1450975"/>
                  <a:gd name="connsiteY0" fmla="*/ 733425 h 1762125"/>
                  <a:gd name="connsiteX1" fmla="*/ 1425575 w 1450975"/>
                  <a:gd name="connsiteY1" fmla="*/ 1762125 h 1762125"/>
                  <a:gd name="connsiteX2" fmla="*/ 1428750 w 1450975"/>
                  <a:gd name="connsiteY2" fmla="*/ 1644650 h 1762125"/>
                  <a:gd name="connsiteX3" fmla="*/ 1365250 w 1450975"/>
                  <a:gd name="connsiteY3" fmla="*/ 1593850 h 1762125"/>
                  <a:gd name="connsiteX4" fmla="*/ 1387475 w 1450975"/>
                  <a:gd name="connsiteY4" fmla="*/ 1279525 h 1762125"/>
                  <a:gd name="connsiteX5" fmla="*/ 1450975 w 1450975"/>
                  <a:gd name="connsiteY5" fmla="*/ 1079500 h 1762125"/>
                  <a:gd name="connsiteX6" fmla="*/ 1447800 w 1450975"/>
                  <a:gd name="connsiteY6" fmla="*/ 981075 h 1762125"/>
                  <a:gd name="connsiteX7" fmla="*/ 1212850 w 1450975"/>
                  <a:gd name="connsiteY7" fmla="*/ 835025 h 1762125"/>
                  <a:gd name="connsiteX8" fmla="*/ 1212850 w 1450975"/>
                  <a:gd name="connsiteY8" fmla="*/ 958850 h 1762125"/>
                  <a:gd name="connsiteX9" fmla="*/ 1165225 w 1450975"/>
                  <a:gd name="connsiteY9" fmla="*/ 1130300 h 1762125"/>
                  <a:gd name="connsiteX10" fmla="*/ 1133475 w 1450975"/>
                  <a:gd name="connsiteY10" fmla="*/ 1431925 h 1762125"/>
                  <a:gd name="connsiteX11" fmla="*/ 1038225 w 1450975"/>
                  <a:gd name="connsiteY11" fmla="*/ 1374775 h 1762125"/>
                  <a:gd name="connsiteX12" fmla="*/ 1073150 w 1450975"/>
                  <a:gd name="connsiteY12" fmla="*/ 1079500 h 1762125"/>
                  <a:gd name="connsiteX13" fmla="*/ 1123950 w 1450975"/>
                  <a:gd name="connsiteY13" fmla="*/ 876300 h 1762125"/>
                  <a:gd name="connsiteX14" fmla="*/ 1130300 w 1450975"/>
                  <a:gd name="connsiteY14" fmla="*/ 781050 h 1762125"/>
                  <a:gd name="connsiteX15" fmla="*/ 920750 w 1450975"/>
                  <a:gd name="connsiteY15" fmla="*/ 615950 h 1762125"/>
                  <a:gd name="connsiteX16" fmla="*/ 930275 w 1450975"/>
                  <a:gd name="connsiteY16" fmla="*/ 739775 h 1762125"/>
                  <a:gd name="connsiteX17" fmla="*/ 863600 w 1450975"/>
                  <a:gd name="connsiteY17" fmla="*/ 949325 h 1762125"/>
                  <a:gd name="connsiteX18" fmla="*/ 841375 w 1450975"/>
                  <a:gd name="connsiteY18" fmla="*/ 1235075 h 1762125"/>
                  <a:gd name="connsiteX19" fmla="*/ 758825 w 1450975"/>
                  <a:gd name="connsiteY19" fmla="*/ 1171575 h 1762125"/>
                  <a:gd name="connsiteX20" fmla="*/ 787400 w 1450975"/>
                  <a:gd name="connsiteY20" fmla="*/ 850900 h 1762125"/>
                  <a:gd name="connsiteX21" fmla="*/ 844550 w 1450975"/>
                  <a:gd name="connsiteY21" fmla="*/ 654050 h 1762125"/>
                  <a:gd name="connsiteX22" fmla="*/ 841375 w 1450975"/>
                  <a:gd name="connsiteY22" fmla="*/ 561975 h 1762125"/>
                  <a:gd name="connsiteX23" fmla="*/ 644525 w 1450975"/>
                  <a:gd name="connsiteY23" fmla="*/ 409575 h 1762125"/>
                  <a:gd name="connsiteX24" fmla="*/ 641350 w 1450975"/>
                  <a:gd name="connsiteY24" fmla="*/ 517525 h 1762125"/>
                  <a:gd name="connsiteX25" fmla="*/ 571500 w 1450975"/>
                  <a:gd name="connsiteY25" fmla="*/ 752475 h 1762125"/>
                  <a:gd name="connsiteX26" fmla="*/ 546100 w 1450975"/>
                  <a:gd name="connsiteY26" fmla="*/ 1022350 h 1762125"/>
                  <a:gd name="connsiteX27" fmla="*/ 454025 w 1450975"/>
                  <a:gd name="connsiteY27" fmla="*/ 946150 h 1762125"/>
                  <a:gd name="connsiteX28" fmla="*/ 482600 w 1450975"/>
                  <a:gd name="connsiteY28" fmla="*/ 682625 h 1762125"/>
                  <a:gd name="connsiteX29" fmla="*/ 555625 w 1450975"/>
                  <a:gd name="connsiteY29" fmla="*/ 476250 h 1762125"/>
                  <a:gd name="connsiteX30" fmla="*/ 558800 w 1450975"/>
                  <a:gd name="connsiteY30" fmla="*/ 355600 h 1762125"/>
                  <a:gd name="connsiteX31" fmla="*/ 374650 w 1450975"/>
                  <a:gd name="connsiteY31" fmla="*/ 209550 h 1762125"/>
                  <a:gd name="connsiteX32" fmla="*/ 384175 w 1450975"/>
                  <a:gd name="connsiteY32" fmla="*/ 358775 h 1762125"/>
                  <a:gd name="connsiteX33" fmla="*/ 320675 w 1450975"/>
                  <a:gd name="connsiteY33" fmla="*/ 565150 h 1762125"/>
                  <a:gd name="connsiteX34" fmla="*/ 311150 w 1450975"/>
                  <a:gd name="connsiteY34" fmla="*/ 850900 h 1762125"/>
                  <a:gd name="connsiteX35" fmla="*/ 241300 w 1450975"/>
                  <a:gd name="connsiteY35" fmla="*/ 793750 h 1762125"/>
                  <a:gd name="connsiteX36" fmla="*/ 254000 w 1450975"/>
                  <a:gd name="connsiteY36" fmla="*/ 523875 h 1762125"/>
                  <a:gd name="connsiteX37" fmla="*/ 314325 w 1450975"/>
                  <a:gd name="connsiteY37" fmla="*/ 295275 h 1762125"/>
                  <a:gd name="connsiteX38" fmla="*/ 311150 w 1450975"/>
                  <a:gd name="connsiteY38" fmla="*/ 171450 h 1762125"/>
                  <a:gd name="connsiteX39" fmla="*/ 95250 w 1450975"/>
                  <a:gd name="connsiteY39" fmla="*/ 0 h 1762125"/>
                  <a:gd name="connsiteX40" fmla="*/ 117475 w 1450975"/>
                  <a:gd name="connsiteY40" fmla="*/ 187325 h 1762125"/>
                  <a:gd name="connsiteX41" fmla="*/ 63500 w 1450975"/>
                  <a:gd name="connsiteY41" fmla="*/ 438150 h 1762125"/>
                  <a:gd name="connsiteX42" fmla="*/ 79375 w 1450975"/>
                  <a:gd name="connsiteY42" fmla="*/ 704850 h 1762125"/>
                  <a:gd name="connsiteX43" fmla="*/ 0 w 1450975"/>
                  <a:gd name="connsiteY43" fmla="*/ 644525 h 1762125"/>
                  <a:gd name="connsiteX44" fmla="*/ 3175 w 1450975"/>
                  <a:gd name="connsiteY44" fmla="*/ 733425 h 1762125"/>
                  <a:gd name="connsiteX0" fmla="*/ 3175 w 1450975"/>
                  <a:gd name="connsiteY0" fmla="*/ 733425 h 1762125"/>
                  <a:gd name="connsiteX1" fmla="*/ 1425575 w 1450975"/>
                  <a:gd name="connsiteY1" fmla="*/ 1762125 h 1762125"/>
                  <a:gd name="connsiteX2" fmla="*/ 1428750 w 1450975"/>
                  <a:gd name="connsiteY2" fmla="*/ 1644650 h 1762125"/>
                  <a:gd name="connsiteX3" fmla="*/ 1365250 w 1450975"/>
                  <a:gd name="connsiteY3" fmla="*/ 1593850 h 1762125"/>
                  <a:gd name="connsiteX4" fmla="*/ 1387475 w 1450975"/>
                  <a:gd name="connsiteY4" fmla="*/ 1279525 h 1762125"/>
                  <a:gd name="connsiteX5" fmla="*/ 1450975 w 1450975"/>
                  <a:gd name="connsiteY5" fmla="*/ 1079500 h 1762125"/>
                  <a:gd name="connsiteX6" fmla="*/ 1447800 w 1450975"/>
                  <a:gd name="connsiteY6" fmla="*/ 1025191 h 1762125"/>
                  <a:gd name="connsiteX7" fmla="*/ 1212850 w 1450975"/>
                  <a:gd name="connsiteY7" fmla="*/ 835025 h 1762125"/>
                  <a:gd name="connsiteX8" fmla="*/ 1212850 w 1450975"/>
                  <a:gd name="connsiteY8" fmla="*/ 958850 h 1762125"/>
                  <a:gd name="connsiteX9" fmla="*/ 1165225 w 1450975"/>
                  <a:gd name="connsiteY9" fmla="*/ 1130300 h 1762125"/>
                  <a:gd name="connsiteX10" fmla="*/ 1133475 w 1450975"/>
                  <a:gd name="connsiteY10" fmla="*/ 1431925 h 1762125"/>
                  <a:gd name="connsiteX11" fmla="*/ 1038225 w 1450975"/>
                  <a:gd name="connsiteY11" fmla="*/ 1374775 h 1762125"/>
                  <a:gd name="connsiteX12" fmla="*/ 1073150 w 1450975"/>
                  <a:gd name="connsiteY12" fmla="*/ 1079500 h 1762125"/>
                  <a:gd name="connsiteX13" fmla="*/ 1123950 w 1450975"/>
                  <a:gd name="connsiteY13" fmla="*/ 876300 h 1762125"/>
                  <a:gd name="connsiteX14" fmla="*/ 1130300 w 1450975"/>
                  <a:gd name="connsiteY14" fmla="*/ 781050 h 1762125"/>
                  <a:gd name="connsiteX15" fmla="*/ 920750 w 1450975"/>
                  <a:gd name="connsiteY15" fmla="*/ 615950 h 1762125"/>
                  <a:gd name="connsiteX16" fmla="*/ 930275 w 1450975"/>
                  <a:gd name="connsiteY16" fmla="*/ 739775 h 1762125"/>
                  <a:gd name="connsiteX17" fmla="*/ 863600 w 1450975"/>
                  <a:gd name="connsiteY17" fmla="*/ 949325 h 1762125"/>
                  <a:gd name="connsiteX18" fmla="*/ 841375 w 1450975"/>
                  <a:gd name="connsiteY18" fmla="*/ 1235075 h 1762125"/>
                  <a:gd name="connsiteX19" fmla="*/ 758825 w 1450975"/>
                  <a:gd name="connsiteY19" fmla="*/ 1171575 h 1762125"/>
                  <a:gd name="connsiteX20" fmla="*/ 787400 w 1450975"/>
                  <a:gd name="connsiteY20" fmla="*/ 850900 h 1762125"/>
                  <a:gd name="connsiteX21" fmla="*/ 844550 w 1450975"/>
                  <a:gd name="connsiteY21" fmla="*/ 654050 h 1762125"/>
                  <a:gd name="connsiteX22" fmla="*/ 841375 w 1450975"/>
                  <a:gd name="connsiteY22" fmla="*/ 561975 h 1762125"/>
                  <a:gd name="connsiteX23" fmla="*/ 644525 w 1450975"/>
                  <a:gd name="connsiteY23" fmla="*/ 409575 h 1762125"/>
                  <a:gd name="connsiteX24" fmla="*/ 641350 w 1450975"/>
                  <a:gd name="connsiteY24" fmla="*/ 517525 h 1762125"/>
                  <a:gd name="connsiteX25" fmla="*/ 571500 w 1450975"/>
                  <a:gd name="connsiteY25" fmla="*/ 752475 h 1762125"/>
                  <a:gd name="connsiteX26" fmla="*/ 546100 w 1450975"/>
                  <a:gd name="connsiteY26" fmla="*/ 1022350 h 1762125"/>
                  <a:gd name="connsiteX27" fmla="*/ 454025 w 1450975"/>
                  <a:gd name="connsiteY27" fmla="*/ 946150 h 1762125"/>
                  <a:gd name="connsiteX28" fmla="*/ 482600 w 1450975"/>
                  <a:gd name="connsiteY28" fmla="*/ 682625 h 1762125"/>
                  <a:gd name="connsiteX29" fmla="*/ 555625 w 1450975"/>
                  <a:gd name="connsiteY29" fmla="*/ 476250 h 1762125"/>
                  <a:gd name="connsiteX30" fmla="*/ 558800 w 1450975"/>
                  <a:gd name="connsiteY30" fmla="*/ 355600 h 1762125"/>
                  <a:gd name="connsiteX31" fmla="*/ 374650 w 1450975"/>
                  <a:gd name="connsiteY31" fmla="*/ 209550 h 1762125"/>
                  <a:gd name="connsiteX32" fmla="*/ 384175 w 1450975"/>
                  <a:gd name="connsiteY32" fmla="*/ 358775 h 1762125"/>
                  <a:gd name="connsiteX33" fmla="*/ 320675 w 1450975"/>
                  <a:gd name="connsiteY33" fmla="*/ 565150 h 1762125"/>
                  <a:gd name="connsiteX34" fmla="*/ 311150 w 1450975"/>
                  <a:gd name="connsiteY34" fmla="*/ 850900 h 1762125"/>
                  <a:gd name="connsiteX35" fmla="*/ 241300 w 1450975"/>
                  <a:gd name="connsiteY35" fmla="*/ 793750 h 1762125"/>
                  <a:gd name="connsiteX36" fmla="*/ 254000 w 1450975"/>
                  <a:gd name="connsiteY36" fmla="*/ 523875 h 1762125"/>
                  <a:gd name="connsiteX37" fmla="*/ 314325 w 1450975"/>
                  <a:gd name="connsiteY37" fmla="*/ 295275 h 1762125"/>
                  <a:gd name="connsiteX38" fmla="*/ 311150 w 1450975"/>
                  <a:gd name="connsiteY38" fmla="*/ 171450 h 1762125"/>
                  <a:gd name="connsiteX39" fmla="*/ 95250 w 1450975"/>
                  <a:gd name="connsiteY39" fmla="*/ 0 h 1762125"/>
                  <a:gd name="connsiteX40" fmla="*/ 117475 w 1450975"/>
                  <a:gd name="connsiteY40" fmla="*/ 187325 h 1762125"/>
                  <a:gd name="connsiteX41" fmla="*/ 63500 w 1450975"/>
                  <a:gd name="connsiteY41" fmla="*/ 438150 h 1762125"/>
                  <a:gd name="connsiteX42" fmla="*/ 79375 w 1450975"/>
                  <a:gd name="connsiteY42" fmla="*/ 704850 h 1762125"/>
                  <a:gd name="connsiteX43" fmla="*/ 0 w 1450975"/>
                  <a:gd name="connsiteY43" fmla="*/ 644525 h 1762125"/>
                  <a:gd name="connsiteX44" fmla="*/ 3175 w 1450975"/>
                  <a:gd name="connsiteY44" fmla="*/ 733425 h 1762125"/>
                  <a:gd name="connsiteX0" fmla="*/ 3175 w 1450975"/>
                  <a:gd name="connsiteY0" fmla="*/ 733425 h 1762125"/>
                  <a:gd name="connsiteX1" fmla="*/ 1425575 w 1450975"/>
                  <a:gd name="connsiteY1" fmla="*/ 1762125 h 1762125"/>
                  <a:gd name="connsiteX2" fmla="*/ 1428750 w 1450975"/>
                  <a:gd name="connsiteY2" fmla="*/ 1644650 h 1762125"/>
                  <a:gd name="connsiteX3" fmla="*/ 1365250 w 1450975"/>
                  <a:gd name="connsiteY3" fmla="*/ 1593850 h 1762125"/>
                  <a:gd name="connsiteX4" fmla="*/ 1387475 w 1450975"/>
                  <a:gd name="connsiteY4" fmla="*/ 1279525 h 1762125"/>
                  <a:gd name="connsiteX5" fmla="*/ 1450975 w 1450975"/>
                  <a:gd name="connsiteY5" fmla="*/ 1079500 h 1762125"/>
                  <a:gd name="connsiteX6" fmla="*/ 1447800 w 1450975"/>
                  <a:gd name="connsiteY6" fmla="*/ 1025191 h 1762125"/>
                  <a:gd name="connsiteX7" fmla="*/ 1209518 w 1450975"/>
                  <a:gd name="connsiteY7" fmla="*/ 838701 h 1762125"/>
                  <a:gd name="connsiteX8" fmla="*/ 1212850 w 1450975"/>
                  <a:gd name="connsiteY8" fmla="*/ 958850 h 1762125"/>
                  <a:gd name="connsiteX9" fmla="*/ 1165225 w 1450975"/>
                  <a:gd name="connsiteY9" fmla="*/ 1130300 h 1762125"/>
                  <a:gd name="connsiteX10" fmla="*/ 1133475 w 1450975"/>
                  <a:gd name="connsiteY10" fmla="*/ 1431925 h 1762125"/>
                  <a:gd name="connsiteX11" fmla="*/ 1038225 w 1450975"/>
                  <a:gd name="connsiteY11" fmla="*/ 1374775 h 1762125"/>
                  <a:gd name="connsiteX12" fmla="*/ 1073150 w 1450975"/>
                  <a:gd name="connsiteY12" fmla="*/ 1079500 h 1762125"/>
                  <a:gd name="connsiteX13" fmla="*/ 1123950 w 1450975"/>
                  <a:gd name="connsiteY13" fmla="*/ 876300 h 1762125"/>
                  <a:gd name="connsiteX14" fmla="*/ 1130300 w 1450975"/>
                  <a:gd name="connsiteY14" fmla="*/ 781050 h 1762125"/>
                  <a:gd name="connsiteX15" fmla="*/ 920750 w 1450975"/>
                  <a:gd name="connsiteY15" fmla="*/ 615950 h 1762125"/>
                  <a:gd name="connsiteX16" fmla="*/ 930275 w 1450975"/>
                  <a:gd name="connsiteY16" fmla="*/ 739775 h 1762125"/>
                  <a:gd name="connsiteX17" fmla="*/ 863600 w 1450975"/>
                  <a:gd name="connsiteY17" fmla="*/ 949325 h 1762125"/>
                  <a:gd name="connsiteX18" fmla="*/ 841375 w 1450975"/>
                  <a:gd name="connsiteY18" fmla="*/ 1235075 h 1762125"/>
                  <a:gd name="connsiteX19" fmla="*/ 758825 w 1450975"/>
                  <a:gd name="connsiteY19" fmla="*/ 1171575 h 1762125"/>
                  <a:gd name="connsiteX20" fmla="*/ 787400 w 1450975"/>
                  <a:gd name="connsiteY20" fmla="*/ 850900 h 1762125"/>
                  <a:gd name="connsiteX21" fmla="*/ 844550 w 1450975"/>
                  <a:gd name="connsiteY21" fmla="*/ 654050 h 1762125"/>
                  <a:gd name="connsiteX22" fmla="*/ 841375 w 1450975"/>
                  <a:gd name="connsiteY22" fmla="*/ 561975 h 1762125"/>
                  <a:gd name="connsiteX23" fmla="*/ 644525 w 1450975"/>
                  <a:gd name="connsiteY23" fmla="*/ 409575 h 1762125"/>
                  <a:gd name="connsiteX24" fmla="*/ 641350 w 1450975"/>
                  <a:gd name="connsiteY24" fmla="*/ 517525 h 1762125"/>
                  <a:gd name="connsiteX25" fmla="*/ 571500 w 1450975"/>
                  <a:gd name="connsiteY25" fmla="*/ 752475 h 1762125"/>
                  <a:gd name="connsiteX26" fmla="*/ 546100 w 1450975"/>
                  <a:gd name="connsiteY26" fmla="*/ 1022350 h 1762125"/>
                  <a:gd name="connsiteX27" fmla="*/ 454025 w 1450975"/>
                  <a:gd name="connsiteY27" fmla="*/ 946150 h 1762125"/>
                  <a:gd name="connsiteX28" fmla="*/ 482600 w 1450975"/>
                  <a:gd name="connsiteY28" fmla="*/ 682625 h 1762125"/>
                  <a:gd name="connsiteX29" fmla="*/ 555625 w 1450975"/>
                  <a:gd name="connsiteY29" fmla="*/ 476250 h 1762125"/>
                  <a:gd name="connsiteX30" fmla="*/ 558800 w 1450975"/>
                  <a:gd name="connsiteY30" fmla="*/ 355600 h 1762125"/>
                  <a:gd name="connsiteX31" fmla="*/ 374650 w 1450975"/>
                  <a:gd name="connsiteY31" fmla="*/ 209550 h 1762125"/>
                  <a:gd name="connsiteX32" fmla="*/ 384175 w 1450975"/>
                  <a:gd name="connsiteY32" fmla="*/ 358775 h 1762125"/>
                  <a:gd name="connsiteX33" fmla="*/ 320675 w 1450975"/>
                  <a:gd name="connsiteY33" fmla="*/ 565150 h 1762125"/>
                  <a:gd name="connsiteX34" fmla="*/ 311150 w 1450975"/>
                  <a:gd name="connsiteY34" fmla="*/ 850900 h 1762125"/>
                  <a:gd name="connsiteX35" fmla="*/ 241300 w 1450975"/>
                  <a:gd name="connsiteY35" fmla="*/ 793750 h 1762125"/>
                  <a:gd name="connsiteX36" fmla="*/ 254000 w 1450975"/>
                  <a:gd name="connsiteY36" fmla="*/ 523875 h 1762125"/>
                  <a:gd name="connsiteX37" fmla="*/ 314325 w 1450975"/>
                  <a:gd name="connsiteY37" fmla="*/ 295275 h 1762125"/>
                  <a:gd name="connsiteX38" fmla="*/ 311150 w 1450975"/>
                  <a:gd name="connsiteY38" fmla="*/ 171450 h 1762125"/>
                  <a:gd name="connsiteX39" fmla="*/ 95250 w 1450975"/>
                  <a:gd name="connsiteY39" fmla="*/ 0 h 1762125"/>
                  <a:gd name="connsiteX40" fmla="*/ 117475 w 1450975"/>
                  <a:gd name="connsiteY40" fmla="*/ 187325 h 1762125"/>
                  <a:gd name="connsiteX41" fmla="*/ 63500 w 1450975"/>
                  <a:gd name="connsiteY41" fmla="*/ 438150 h 1762125"/>
                  <a:gd name="connsiteX42" fmla="*/ 79375 w 1450975"/>
                  <a:gd name="connsiteY42" fmla="*/ 704850 h 1762125"/>
                  <a:gd name="connsiteX43" fmla="*/ 0 w 1450975"/>
                  <a:gd name="connsiteY43" fmla="*/ 644525 h 1762125"/>
                  <a:gd name="connsiteX44" fmla="*/ 3175 w 1450975"/>
                  <a:gd name="connsiteY44" fmla="*/ 733425 h 1762125"/>
                  <a:gd name="connsiteX0" fmla="*/ 3175 w 1447800"/>
                  <a:gd name="connsiteY0" fmla="*/ 733425 h 1762125"/>
                  <a:gd name="connsiteX1" fmla="*/ 1425575 w 1447800"/>
                  <a:gd name="connsiteY1" fmla="*/ 1762125 h 1762125"/>
                  <a:gd name="connsiteX2" fmla="*/ 1428750 w 1447800"/>
                  <a:gd name="connsiteY2" fmla="*/ 1644650 h 1762125"/>
                  <a:gd name="connsiteX3" fmla="*/ 1365250 w 1447800"/>
                  <a:gd name="connsiteY3" fmla="*/ 1593850 h 1762125"/>
                  <a:gd name="connsiteX4" fmla="*/ 1387475 w 1447800"/>
                  <a:gd name="connsiteY4" fmla="*/ 1279525 h 1762125"/>
                  <a:gd name="connsiteX5" fmla="*/ 1440979 w 1447800"/>
                  <a:gd name="connsiteY5" fmla="*/ 1116263 h 1762125"/>
                  <a:gd name="connsiteX6" fmla="*/ 1447800 w 1447800"/>
                  <a:gd name="connsiteY6" fmla="*/ 1025191 h 1762125"/>
                  <a:gd name="connsiteX7" fmla="*/ 1209518 w 1447800"/>
                  <a:gd name="connsiteY7" fmla="*/ 838701 h 1762125"/>
                  <a:gd name="connsiteX8" fmla="*/ 1212850 w 1447800"/>
                  <a:gd name="connsiteY8" fmla="*/ 958850 h 1762125"/>
                  <a:gd name="connsiteX9" fmla="*/ 1165225 w 1447800"/>
                  <a:gd name="connsiteY9" fmla="*/ 1130300 h 1762125"/>
                  <a:gd name="connsiteX10" fmla="*/ 1133475 w 1447800"/>
                  <a:gd name="connsiteY10" fmla="*/ 1431925 h 1762125"/>
                  <a:gd name="connsiteX11" fmla="*/ 1038225 w 1447800"/>
                  <a:gd name="connsiteY11" fmla="*/ 1374775 h 1762125"/>
                  <a:gd name="connsiteX12" fmla="*/ 1073150 w 1447800"/>
                  <a:gd name="connsiteY12" fmla="*/ 1079500 h 1762125"/>
                  <a:gd name="connsiteX13" fmla="*/ 1123950 w 1447800"/>
                  <a:gd name="connsiteY13" fmla="*/ 876300 h 1762125"/>
                  <a:gd name="connsiteX14" fmla="*/ 1130300 w 1447800"/>
                  <a:gd name="connsiteY14" fmla="*/ 781050 h 1762125"/>
                  <a:gd name="connsiteX15" fmla="*/ 920750 w 1447800"/>
                  <a:gd name="connsiteY15" fmla="*/ 615950 h 1762125"/>
                  <a:gd name="connsiteX16" fmla="*/ 930275 w 1447800"/>
                  <a:gd name="connsiteY16" fmla="*/ 739775 h 1762125"/>
                  <a:gd name="connsiteX17" fmla="*/ 863600 w 1447800"/>
                  <a:gd name="connsiteY17" fmla="*/ 949325 h 1762125"/>
                  <a:gd name="connsiteX18" fmla="*/ 841375 w 1447800"/>
                  <a:gd name="connsiteY18" fmla="*/ 1235075 h 1762125"/>
                  <a:gd name="connsiteX19" fmla="*/ 758825 w 1447800"/>
                  <a:gd name="connsiteY19" fmla="*/ 1171575 h 1762125"/>
                  <a:gd name="connsiteX20" fmla="*/ 787400 w 1447800"/>
                  <a:gd name="connsiteY20" fmla="*/ 850900 h 1762125"/>
                  <a:gd name="connsiteX21" fmla="*/ 844550 w 1447800"/>
                  <a:gd name="connsiteY21" fmla="*/ 654050 h 1762125"/>
                  <a:gd name="connsiteX22" fmla="*/ 841375 w 1447800"/>
                  <a:gd name="connsiteY22" fmla="*/ 561975 h 1762125"/>
                  <a:gd name="connsiteX23" fmla="*/ 644525 w 1447800"/>
                  <a:gd name="connsiteY23" fmla="*/ 409575 h 1762125"/>
                  <a:gd name="connsiteX24" fmla="*/ 641350 w 1447800"/>
                  <a:gd name="connsiteY24" fmla="*/ 517525 h 1762125"/>
                  <a:gd name="connsiteX25" fmla="*/ 571500 w 1447800"/>
                  <a:gd name="connsiteY25" fmla="*/ 752475 h 1762125"/>
                  <a:gd name="connsiteX26" fmla="*/ 546100 w 1447800"/>
                  <a:gd name="connsiteY26" fmla="*/ 1022350 h 1762125"/>
                  <a:gd name="connsiteX27" fmla="*/ 454025 w 1447800"/>
                  <a:gd name="connsiteY27" fmla="*/ 946150 h 1762125"/>
                  <a:gd name="connsiteX28" fmla="*/ 482600 w 1447800"/>
                  <a:gd name="connsiteY28" fmla="*/ 682625 h 1762125"/>
                  <a:gd name="connsiteX29" fmla="*/ 555625 w 1447800"/>
                  <a:gd name="connsiteY29" fmla="*/ 476250 h 1762125"/>
                  <a:gd name="connsiteX30" fmla="*/ 558800 w 1447800"/>
                  <a:gd name="connsiteY30" fmla="*/ 355600 h 1762125"/>
                  <a:gd name="connsiteX31" fmla="*/ 374650 w 1447800"/>
                  <a:gd name="connsiteY31" fmla="*/ 209550 h 1762125"/>
                  <a:gd name="connsiteX32" fmla="*/ 384175 w 1447800"/>
                  <a:gd name="connsiteY32" fmla="*/ 358775 h 1762125"/>
                  <a:gd name="connsiteX33" fmla="*/ 320675 w 1447800"/>
                  <a:gd name="connsiteY33" fmla="*/ 565150 h 1762125"/>
                  <a:gd name="connsiteX34" fmla="*/ 311150 w 1447800"/>
                  <a:gd name="connsiteY34" fmla="*/ 850900 h 1762125"/>
                  <a:gd name="connsiteX35" fmla="*/ 241300 w 1447800"/>
                  <a:gd name="connsiteY35" fmla="*/ 793750 h 1762125"/>
                  <a:gd name="connsiteX36" fmla="*/ 254000 w 1447800"/>
                  <a:gd name="connsiteY36" fmla="*/ 523875 h 1762125"/>
                  <a:gd name="connsiteX37" fmla="*/ 314325 w 1447800"/>
                  <a:gd name="connsiteY37" fmla="*/ 295275 h 1762125"/>
                  <a:gd name="connsiteX38" fmla="*/ 311150 w 1447800"/>
                  <a:gd name="connsiteY38" fmla="*/ 171450 h 1762125"/>
                  <a:gd name="connsiteX39" fmla="*/ 95250 w 1447800"/>
                  <a:gd name="connsiteY39" fmla="*/ 0 h 1762125"/>
                  <a:gd name="connsiteX40" fmla="*/ 117475 w 1447800"/>
                  <a:gd name="connsiteY40" fmla="*/ 187325 h 1762125"/>
                  <a:gd name="connsiteX41" fmla="*/ 63500 w 1447800"/>
                  <a:gd name="connsiteY41" fmla="*/ 438150 h 1762125"/>
                  <a:gd name="connsiteX42" fmla="*/ 79375 w 1447800"/>
                  <a:gd name="connsiteY42" fmla="*/ 704850 h 1762125"/>
                  <a:gd name="connsiteX43" fmla="*/ 0 w 1447800"/>
                  <a:gd name="connsiteY43" fmla="*/ 644525 h 1762125"/>
                  <a:gd name="connsiteX44" fmla="*/ 3175 w 1447800"/>
                  <a:gd name="connsiteY44" fmla="*/ 733425 h 1762125"/>
                  <a:gd name="connsiteX0" fmla="*/ 3175 w 1447800"/>
                  <a:gd name="connsiteY0" fmla="*/ 733425 h 1762125"/>
                  <a:gd name="connsiteX1" fmla="*/ 1425575 w 1447800"/>
                  <a:gd name="connsiteY1" fmla="*/ 1762125 h 1762125"/>
                  <a:gd name="connsiteX2" fmla="*/ 1428750 w 1447800"/>
                  <a:gd name="connsiteY2" fmla="*/ 1644650 h 1762125"/>
                  <a:gd name="connsiteX3" fmla="*/ 1365250 w 1447800"/>
                  <a:gd name="connsiteY3" fmla="*/ 1593850 h 1762125"/>
                  <a:gd name="connsiteX4" fmla="*/ 1387475 w 1447800"/>
                  <a:gd name="connsiteY4" fmla="*/ 1279525 h 1762125"/>
                  <a:gd name="connsiteX5" fmla="*/ 1440979 w 1447800"/>
                  <a:gd name="connsiteY5" fmla="*/ 1116263 h 1762125"/>
                  <a:gd name="connsiteX6" fmla="*/ 1447800 w 1447800"/>
                  <a:gd name="connsiteY6" fmla="*/ 1025191 h 1762125"/>
                  <a:gd name="connsiteX7" fmla="*/ 1209518 w 1447800"/>
                  <a:gd name="connsiteY7" fmla="*/ 838701 h 1762125"/>
                  <a:gd name="connsiteX8" fmla="*/ 1212850 w 1447800"/>
                  <a:gd name="connsiteY8" fmla="*/ 958850 h 1762125"/>
                  <a:gd name="connsiteX9" fmla="*/ 1165225 w 1447800"/>
                  <a:gd name="connsiteY9" fmla="*/ 1130300 h 1762125"/>
                  <a:gd name="connsiteX10" fmla="*/ 1133475 w 1447800"/>
                  <a:gd name="connsiteY10" fmla="*/ 1431925 h 1762125"/>
                  <a:gd name="connsiteX11" fmla="*/ 1038225 w 1447800"/>
                  <a:gd name="connsiteY11" fmla="*/ 1374775 h 1762125"/>
                  <a:gd name="connsiteX12" fmla="*/ 1073150 w 1447800"/>
                  <a:gd name="connsiteY12" fmla="*/ 1079500 h 1762125"/>
                  <a:gd name="connsiteX13" fmla="*/ 1123950 w 1447800"/>
                  <a:gd name="connsiteY13" fmla="*/ 876300 h 1762125"/>
                  <a:gd name="connsiteX14" fmla="*/ 1130300 w 1447800"/>
                  <a:gd name="connsiteY14" fmla="*/ 781050 h 1762125"/>
                  <a:gd name="connsiteX15" fmla="*/ 920750 w 1447800"/>
                  <a:gd name="connsiteY15" fmla="*/ 615950 h 1762125"/>
                  <a:gd name="connsiteX16" fmla="*/ 930275 w 1447800"/>
                  <a:gd name="connsiteY16" fmla="*/ 739775 h 1762125"/>
                  <a:gd name="connsiteX17" fmla="*/ 863600 w 1447800"/>
                  <a:gd name="connsiteY17" fmla="*/ 949325 h 1762125"/>
                  <a:gd name="connsiteX18" fmla="*/ 841375 w 1447800"/>
                  <a:gd name="connsiteY18" fmla="*/ 1235075 h 1762125"/>
                  <a:gd name="connsiteX19" fmla="*/ 758825 w 1447800"/>
                  <a:gd name="connsiteY19" fmla="*/ 1171575 h 1762125"/>
                  <a:gd name="connsiteX20" fmla="*/ 787400 w 1447800"/>
                  <a:gd name="connsiteY20" fmla="*/ 850900 h 1762125"/>
                  <a:gd name="connsiteX21" fmla="*/ 844550 w 1447800"/>
                  <a:gd name="connsiteY21" fmla="*/ 654050 h 1762125"/>
                  <a:gd name="connsiteX22" fmla="*/ 841375 w 1447800"/>
                  <a:gd name="connsiteY22" fmla="*/ 561975 h 1762125"/>
                  <a:gd name="connsiteX23" fmla="*/ 644525 w 1447800"/>
                  <a:gd name="connsiteY23" fmla="*/ 409575 h 1762125"/>
                  <a:gd name="connsiteX24" fmla="*/ 641350 w 1447800"/>
                  <a:gd name="connsiteY24" fmla="*/ 517525 h 1762125"/>
                  <a:gd name="connsiteX25" fmla="*/ 571500 w 1447800"/>
                  <a:gd name="connsiteY25" fmla="*/ 752475 h 1762125"/>
                  <a:gd name="connsiteX26" fmla="*/ 546100 w 1447800"/>
                  <a:gd name="connsiteY26" fmla="*/ 1022350 h 1762125"/>
                  <a:gd name="connsiteX27" fmla="*/ 454025 w 1447800"/>
                  <a:gd name="connsiteY27" fmla="*/ 946150 h 1762125"/>
                  <a:gd name="connsiteX28" fmla="*/ 482600 w 1447800"/>
                  <a:gd name="connsiteY28" fmla="*/ 682625 h 1762125"/>
                  <a:gd name="connsiteX29" fmla="*/ 555625 w 1447800"/>
                  <a:gd name="connsiteY29" fmla="*/ 476250 h 1762125"/>
                  <a:gd name="connsiteX30" fmla="*/ 558800 w 1447800"/>
                  <a:gd name="connsiteY30" fmla="*/ 355600 h 1762125"/>
                  <a:gd name="connsiteX31" fmla="*/ 374650 w 1447800"/>
                  <a:gd name="connsiteY31" fmla="*/ 209550 h 1762125"/>
                  <a:gd name="connsiteX32" fmla="*/ 384175 w 1447800"/>
                  <a:gd name="connsiteY32" fmla="*/ 358775 h 1762125"/>
                  <a:gd name="connsiteX33" fmla="*/ 320675 w 1447800"/>
                  <a:gd name="connsiteY33" fmla="*/ 565150 h 1762125"/>
                  <a:gd name="connsiteX34" fmla="*/ 311150 w 1447800"/>
                  <a:gd name="connsiteY34" fmla="*/ 850900 h 1762125"/>
                  <a:gd name="connsiteX35" fmla="*/ 241300 w 1447800"/>
                  <a:gd name="connsiteY35" fmla="*/ 793750 h 1762125"/>
                  <a:gd name="connsiteX36" fmla="*/ 254000 w 1447800"/>
                  <a:gd name="connsiteY36" fmla="*/ 523875 h 1762125"/>
                  <a:gd name="connsiteX37" fmla="*/ 314325 w 1447800"/>
                  <a:gd name="connsiteY37" fmla="*/ 295275 h 1762125"/>
                  <a:gd name="connsiteX38" fmla="*/ 311150 w 1447800"/>
                  <a:gd name="connsiteY38" fmla="*/ 171450 h 1762125"/>
                  <a:gd name="connsiteX39" fmla="*/ 95250 w 1447800"/>
                  <a:gd name="connsiteY39" fmla="*/ 0 h 1762125"/>
                  <a:gd name="connsiteX40" fmla="*/ 117475 w 1447800"/>
                  <a:gd name="connsiteY40" fmla="*/ 187325 h 1762125"/>
                  <a:gd name="connsiteX41" fmla="*/ 63500 w 1447800"/>
                  <a:gd name="connsiteY41" fmla="*/ 438150 h 1762125"/>
                  <a:gd name="connsiteX42" fmla="*/ 79375 w 1447800"/>
                  <a:gd name="connsiteY42" fmla="*/ 704850 h 1762125"/>
                  <a:gd name="connsiteX43" fmla="*/ 0 w 1447800"/>
                  <a:gd name="connsiteY43" fmla="*/ 644525 h 1762125"/>
                  <a:gd name="connsiteX44" fmla="*/ 3175 w 1447800"/>
                  <a:gd name="connsiteY44" fmla="*/ 733425 h 1762125"/>
                  <a:gd name="connsiteX0" fmla="*/ 3175 w 1447800"/>
                  <a:gd name="connsiteY0" fmla="*/ 733425 h 1762125"/>
                  <a:gd name="connsiteX1" fmla="*/ 1425575 w 1447800"/>
                  <a:gd name="connsiteY1" fmla="*/ 1762125 h 1762125"/>
                  <a:gd name="connsiteX2" fmla="*/ 1428750 w 1447800"/>
                  <a:gd name="connsiteY2" fmla="*/ 1644650 h 1762125"/>
                  <a:gd name="connsiteX3" fmla="*/ 1365250 w 1447800"/>
                  <a:gd name="connsiteY3" fmla="*/ 1593850 h 1762125"/>
                  <a:gd name="connsiteX4" fmla="*/ 1387475 w 1447800"/>
                  <a:gd name="connsiteY4" fmla="*/ 1279525 h 1762125"/>
                  <a:gd name="connsiteX5" fmla="*/ 1440979 w 1447800"/>
                  <a:gd name="connsiteY5" fmla="*/ 1116263 h 1762125"/>
                  <a:gd name="connsiteX6" fmla="*/ 1447800 w 1447800"/>
                  <a:gd name="connsiteY6" fmla="*/ 1025191 h 1762125"/>
                  <a:gd name="connsiteX7" fmla="*/ 1209518 w 1447800"/>
                  <a:gd name="connsiteY7" fmla="*/ 838701 h 1762125"/>
                  <a:gd name="connsiteX8" fmla="*/ 1212850 w 1447800"/>
                  <a:gd name="connsiteY8" fmla="*/ 958850 h 1762125"/>
                  <a:gd name="connsiteX9" fmla="*/ 1165225 w 1447800"/>
                  <a:gd name="connsiteY9" fmla="*/ 1130300 h 1762125"/>
                  <a:gd name="connsiteX10" fmla="*/ 1133475 w 1447800"/>
                  <a:gd name="connsiteY10" fmla="*/ 1431925 h 1762125"/>
                  <a:gd name="connsiteX11" fmla="*/ 1038225 w 1447800"/>
                  <a:gd name="connsiteY11" fmla="*/ 1374775 h 1762125"/>
                  <a:gd name="connsiteX12" fmla="*/ 1073150 w 1447800"/>
                  <a:gd name="connsiteY12" fmla="*/ 1079500 h 1762125"/>
                  <a:gd name="connsiteX13" fmla="*/ 1123950 w 1447800"/>
                  <a:gd name="connsiteY13" fmla="*/ 876300 h 1762125"/>
                  <a:gd name="connsiteX14" fmla="*/ 1130300 w 1447800"/>
                  <a:gd name="connsiteY14" fmla="*/ 781050 h 1762125"/>
                  <a:gd name="connsiteX15" fmla="*/ 920750 w 1447800"/>
                  <a:gd name="connsiteY15" fmla="*/ 615950 h 1762125"/>
                  <a:gd name="connsiteX16" fmla="*/ 930275 w 1447800"/>
                  <a:gd name="connsiteY16" fmla="*/ 739775 h 1762125"/>
                  <a:gd name="connsiteX17" fmla="*/ 863600 w 1447800"/>
                  <a:gd name="connsiteY17" fmla="*/ 949325 h 1762125"/>
                  <a:gd name="connsiteX18" fmla="*/ 841375 w 1447800"/>
                  <a:gd name="connsiteY18" fmla="*/ 1235075 h 1762125"/>
                  <a:gd name="connsiteX19" fmla="*/ 758825 w 1447800"/>
                  <a:gd name="connsiteY19" fmla="*/ 1171575 h 1762125"/>
                  <a:gd name="connsiteX20" fmla="*/ 787400 w 1447800"/>
                  <a:gd name="connsiteY20" fmla="*/ 850900 h 1762125"/>
                  <a:gd name="connsiteX21" fmla="*/ 844550 w 1447800"/>
                  <a:gd name="connsiteY21" fmla="*/ 654050 h 1762125"/>
                  <a:gd name="connsiteX22" fmla="*/ 841375 w 1447800"/>
                  <a:gd name="connsiteY22" fmla="*/ 561975 h 1762125"/>
                  <a:gd name="connsiteX23" fmla="*/ 644525 w 1447800"/>
                  <a:gd name="connsiteY23" fmla="*/ 409575 h 1762125"/>
                  <a:gd name="connsiteX24" fmla="*/ 641350 w 1447800"/>
                  <a:gd name="connsiteY24" fmla="*/ 517525 h 1762125"/>
                  <a:gd name="connsiteX25" fmla="*/ 571500 w 1447800"/>
                  <a:gd name="connsiteY25" fmla="*/ 752475 h 1762125"/>
                  <a:gd name="connsiteX26" fmla="*/ 546100 w 1447800"/>
                  <a:gd name="connsiteY26" fmla="*/ 1022350 h 1762125"/>
                  <a:gd name="connsiteX27" fmla="*/ 454025 w 1447800"/>
                  <a:gd name="connsiteY27" fmla="*/ 946150 h 1762125"/>
                  <a:gd name="connsiteX28" fmla="*/ 482600 w 1447800"/>
                  <a:gd name="connsiteY28" fmla="*/ 682625 h 1762125"/>
                  <a:gd name="connsiteX29" fmla="*/ 555625 w 1447800"/>
                  <a:gd name="connsiteY29" fmla="*/ 476250 h 1762125"/>
                  <a:gd name="connsiteX30" fmla="*/ 558800 w 1447800"/>
                  <a:gd name="connsiteY30" fmla="*/ 355600 h 1762125"/>
                  <a:gd name="connsiteX31" fmla="*/ 374650 w 1447800"/>
                  <a:gd name="connsiteY31" fmla="*/ 209550 h 1762125"/>
                  <a:gd name="connsiteX32" fmla="*/ 384175 w 1447800"/>
                  <a:gd name="connsiteY32" fmla="*/ 358775 h 1762125"/>
                  <a:gd name="connsiteX33" fmla="*/ 320675 w 1447800"/>
                  <a:gd name="connsiteY33" fmla="*/ 565150 h 1762125"/>
                  <a:gd name="connsiteX34" fmla="*/ 311150 w 1447800"/>
                  <a:gd name="connsiteY34" fmla="*/ 850900 h 1762125"/>
                  <a:gd name="connsiteX35" fmla="*/ 241300 w 1447800"/>
                  <a:gd name="connsiteY35" fmla="*/ 793750 h 1762125"/>
                  <a:gd name="connsiteX36" fmla="*/ 254000 w 1447800"/>
                  <a:gd name="connsiteY36" fmla="*/ 523875 h 1762125"/>
                  <a:gd name="connsiteX37" fmla="*/ 314325 w 1447800"/>
                  <a:gd name="connsiteY37" fmla="*/ 295275 h 1762125"/>
                  <a:gd name="connsiteX38" fmla="*/ 311150 w 1447800"/>
                  <a:gd name="connsiteY38" fmla="*/ 171450 h 1762125"/>
                  <a:gd name="connsiteX39" fmla="*/ 95250 w 1447800"/>
                  <a:gd name="connsiteY39" fmla="*/ 0 h 1762125"/>
                  <a:gd name="connsiteX40" fmla="*/ 117475 w 1447800"/>
                  <a:gd name="connsiteY40" fmla="*/ 187325 h 1762125"/>
                  <a:gd name="connsiteX41" fmla="*/ 63500 w 1447800"/>
                  <a:gd name="connsiteY41" fmla="*/ 438150 h 1762125"/>
                  <a:gd name="connsiteX42" fmla="*/ 79375 w 1447800"/>
                  <a:gd name="connsiteY42" fmla="*/ 704850 h 1762125"/>
                  <a:gd name="connsiteX43" fmla="*/ 0 w 1447800"/>
                  <a:gd name="connsiteY43" fmla="*/ 644525 h 1762125"/>
                  <a:gd name="connsiteX44" fmla="*/ 3175 w 1447800"/>
                  <a:gd name="connsiteY44" fmla="*/ 733425 h 1762125"/>
                  <a:gd name="connsiteX0" fmla="*/ 3175 w 1447800"/>
                  <a:gd name="connsiteY0" fmla="*/ 733425 h 1762125"/>
                  <a:gd name="connsiteX1" fmla="*/ 1425575 w 1447800"/>
                  <a:gd name="connsiteY1" fmla="*/ 1762125 h 1762125"/>
                  <a:gd name="connsiteX2" fmla="*/ 1428750 w 1447800"/>
                  <a:gd name="connsiteY2" fmla="*/ 1644650 h 1762125"/>
                  <a:gd name="connsiteX3" fmla="*/ 1365250 w 1447800"/>
                  <a:gd name="connsiteY3" fmla="*/ 1593850 h 1762125"/>
                  <a:gd name="connsiteX4" fmla="*/ 1387475 w 1447800"/>
                  <a:gd name="connsiteY4" fmla="*/ 1279525 h 1762125"/>
                  <a:gd name="connsiteX5" fmla="*/ 1440979 w 1447800"/>
                  <a:gd name="connsiteY5" fmla="*/ 1116263 h 1762125"/>
                  <a:gd name="connsiteX6" fmla="*/ 1447800 w 1447800"/>
                  <a:gd name="connsiteY6" fmla="*/ 1025191 h 1762125"/>
                  <a:gd name="connsiteX7" fmla="*/ 1209518 w 1447800"/>
                  <a:gd name="connsiteY7" fmla="*/ 838701 h 1762125"/>
                  <a:gd name="connsiteX8" fmla="*/ 1212850 w 1447800"/>
                  <a:gd name="connsiteY8" fmla="*/ 958850 h 1762125"/>
                  <a:gd name="connsiteX9" fmla="*/ 1165225 w 1447800"/>
                  <a:gd name="connsiteY9" fmla="*/ 1130300 h 1762125"/>
                  <a:gd name="connsiteX10" fmla="*/ 1133475 w 1447800"/>
                  <a:gd name="connsiteY10" fmla="*/ 1431925 h 1762125"/>
                  <a:gd name="connsiteX11" fmla="*/ 1038225 w 1447800"/>
                  <a:gd name="connsiteY11" fmla="*/ 1374775 h 1762125"/>
                  <a:gd name="connsiteX12" fmla="*/ 1073150 w 1447800"/>
                  <a:gd name="connsiteY12" fmla="*/ 1079500 h 1762125"/>
                  <a:gd name="connsiteX13" fmla="*/ 1123950 w 1447800"/>
                  <a:gd name="connsiteY13" fmla="*/ 876300 h 1762125"/>
                  <a:gd name="connsiteX14" fmla="*/ 1130300 w 1447800"/>
                  <a:gd name="connsiteY14" fmla="*/ 781050 h 1762125"/>
                  <a:gd name="connsiteX15" fmla="*/ 920750 w 1447800"/>
                  <a:gd name="connsiteY15" fmla="*/ 615950 h 1762125"/>
                  <a:gd name="connsiteX16" fmla="*/ 930275 w 1447800"/>
                  <a:gd name="connsiteY16" fmla="*/ 739775 h 1762125"/>
                  <a:gd name="connsiteX17" fmla="*/ 863600 w 1447800"/>
                  <a:gd name="connsiteY17" fmla="*/ 949325 h 1762125"/>
                  <a:gd name="connsiteX18" fmla="*/ 841375 w 1447800"/>
                  <a:gd name="connsiteY18" fmla="*/ 1235075 h 1762125"/>
                  <a:gd name="connsiteX19" fmla="*/ 758825 w 1447800"/>
                  <a:gd name="connsiteY19" fmla="*/ 1171575 h 1762125"/>
                  <a:gd name="connsiteX20" fmla="*/ 787400 w 1447800"/>
                  <a:gd name="connsiteY20" fmla="*/ 850900 h 1762125"/>
                  <a:gd name="connsiteX21" fmla="*/ 844550 w 1447800"/>
                  <a:gd name="connsiteY21" fmla="*/ 654050 h 1762125"/>
                  <a:gd name="connsiteX22" fmla="*/ 841375 w 1447800"/>
                  <a:gd name="connsiteY22" fmla="*/ 561975 h 1762125"/>
                  <a:gd name="connsiteX23" fmla="*/ 644525 w 1447800"/>
                  <a:gd name="connsiteY23" fmla="*/ 409575 h 1762125"/>
                  <a:gd name="connsiteX24" fmla="*/ 641350 w 1447800"/>
                  <a:gd name="connsiteY24" fmla="*/ 517525 h 1762125"/>
                  <a:gd name="connsiteX25" fmla="*/ 571500 w 1447800"/>
                  <a:gd name="connsiteY25" fmla="*/ 752475 h 1762125"/>
                  <a:gd name="connsiteX26" fmla="*/ 546100 w 1447800"/>
                  <a:gd name="connsiteY26" fmla="*/ 1022350 h 1762125"/>
                  <a:gd name="connsiteX27" fmla="*/ 454025 w 1447800"/>
                  <a:gd name="connsiteY27" fmla="*/ 946150 h 1762125"/>
                  <a:gd name="connsiteX28" fmla="*/ 482600 w 1447800"/>
                  <a:gd name="connsiteY28" fmla="*/ 682625 h 1762125"/>
                  <a:gd name="connsiteX29" fmla="*/ 555625 w 1447800"/>
                  <a:gd name="connsiteY29" fmla="*/ 476250 h 1762125"/>
                  <a:gd name="connsiteX30" fmla="*/ 558800 w 1447800"/>
                  <a:gd name="connsiteY30" fmla="*/ 355600 h 1762125"/>
                  <a:gd name="connsiteX31" fmla="*/ 374650 w 1447800"/>
                  <a:gd name="connsiteY31" fmla="*/ 209550 h 1762125"/>
                  <a:gd name="connsiteX32" fmla="*/ 384175 w 1447800"/>
                  <a:gd name="connsiteY32" fmla="*/ 358775 h 1762125"/>
                  <a:gd name="connsiteX33" fmla="*/ 320675 w 1447800"/>
                  <a:gd name="connsiteY33" fmla="*/ 565150 h 1762125"/>
                  <a:gd name="connsiteX34" fmla="*/ 311150 w 1447800"/>
                  <a:gd name="connsiteY34" fmla="*/ 850900 h 1762125"/>
                  <a:gd name="connsiteX35" fmla="*/ 241300 w 1447800"/>
                  <a:gd name="connsiteY35" fmla="*/ 793750 h 1762125"/>
                  <a:gd name="connsiteX36" fmla="*/ 254000 w 1447800"/>
                  <a:gd name="connsiteY36" fmla="*/ 523875 h 1762125"/>
                  <a:gd name="connsiteX37" fmla="*/ 314325 w 1447800"/>
                  <a:gd name="connsiteY37" fmla="*/ 295275 h 1762125"/>
                  <a:gd name="connsiteX38" fmla="*/ 311150 w 1447800"/>
                  <a:gd name="connsiteY38" fmla="*/ 171450 h 1762125"/>
                  <a:gd name="connsiteX39" fmla="*/ 95250 w 1447800"/>
                  <a:gd name="connsiteY39" fmla="*/ 0 h 1762125"/>
                  <a:gd name="connsiteX40" fmla="*/ 117475 w 1447800"/>
                  <a:gd name="connsiteY40" fmla="*/ 187325 h 1762125"/>
                  <a:gd name="connsiteX41" fmla="*/ 63500 w 1447800"/>
                  <a:gd name="connsiteY41" fmla="*/ 438150 h 1762125"/>
                  <a:gd name="connsiteX42" fmla="*/ 79375 w 1447800"/>
                  <a:gd name="connsiteY42" fmla="*/ 704850 h 1762125"/>
                  <a:gd name="connsiteX43" fmla="*/ 0 w 1447800"/>
                  <a:gd name="connsiteY43" fmla="*/ 644525 h 1762125"/>
                  <a:gd name="connsiteX44" fmla="*/ 3175 w 1447800"/>
                  <a:gd name="connsiteY44" fmla="*/ 733425 h 1762125"/>
                  <a:gd name="connsiteX0" fmla="*/ 3175 w 1447807"/>
                  <a:gd name="connsiteY0" fmla="*/ 733425 h 1762125"/>
                  <a:gd name="connsiteX1" fmla="*/ 1425575 w 1447807"/>
                  <a:gd name="connsiteY1" fmla="*/ 1762125 h 1762125"/>
                  <a:gd name="connsiteX2" fmla="*/ 1428750 w 1447807"/>
                  <a:gd name="connsiteY2" fmla="*/ 1644650 h 1762125"/>
                  <a:gd name="connsiteX3" fmla="*/ 1365250 w 1447807"/>
                  <a:gd name="connsiteY3" fmla="*/ 1593850 h 1762125"/>
                  <a:gd name="connsiteX4" fmla="*/ 1387475 w 1447807"/>
                  <a:gd name="connsiteY4" fmla="*/ 1279525 h 1762125"/>
                  <a:gd name="connsiteX5" fmla="*/ 1440979 w 1447807"/>
                  <a:gd name="connsiteY5" fmla="*/ 1116263 h 1762125"/>
                  <a:gd name="connsiteX6" fmla="*/ 1447800 w 1447807"/>
                  <a:gd name="connsiteY6" fmla="*/ 1025191 h 1762125"/>
                  <a:gd name="connsiteX7" fmla="*/ 1209518 w 1447807"/>
                  <a:gd name="connsiteY7" fmla="*/ 838701 h 1762125"/>
                  <a:gd name="connsiteX8" fmla="*/ 1212850 w 1447807"/>
                  <a:gd name="connsiteY8" fmla="*/ 958850 h 1762125"/>
                  <a:gd name="connsiteX9" fmla="*/ 1165225 w 1447807"/>
                  <a:gd name="connsiteY9" fmla="*/ 1130300 h 1762125"/>
                  <a:gd name="connsiteX10" fmla="*/ 1133475 w 1447807"/>
                  <a:gd name="connsiteY10" fmla="*/ 1431925 h 1762125"/>
                  <a:gd name="connsiteX11" fmla="*/ 1038225 w 1447807"/>
                  <a:gd name="connsiteY11" fmla="*/ 1374775 h 1762125"/>
                  <a:gd name="connsiteX12" fmla="*/ 1073150 w 1447807"/>
                  <a:gd name="connsiteY12" fmla="*/ 1079500 h 1762125"/>
                  <a:gd name="connsiteX13" fmla="*/ 1123950 w 1447807"/>
                  <a:gd name="connsiteY13" fmla="*/ 876300 h 1762125"/>
                  <a:gd name="connsiteX14" fmla="*/ 1130300 w 1447807"/>
                  <a:gd name="connsiteY14" fmla="*/ 781050 h 1762125"/>
                  <a:gd name="connsiteX15" fmla="*/ 920750 w 1447807"/>
                  <a:gd name="connsiteY15" fmla="*/ 615950 h 1762125"/>
                  <a:gd name="connsiteX16" fmla="*/ 930275 w 1447807"/>
                  <a:gd name="connsiteY16" fmla="*/ 739775 h 1762125"/>
                  <a:gd name="connsiteX17" fmla="*/ 863600 w 1447807"/>
                  <a:gd name="connsiteY17" fmla="*/ 949325 h 1762125"/>
                  <a:gd name="connsiteX18" fmla="*/ 841375 w 1447807"/>
                  <a:gd name="connsiteY18" fmla="*/ 1235075 h 1762125"/>
                  <a:gd name="connsiteX19" fmla="*/ 758825 w 1447807"/>
                  <a:gd name="connsiteY19" fmla="*/ 1171575 h 1762125"/>
                  <a:gd name="connsiteX20" fmla="*/ 787400 w 1447807"/>
                  <a:gd name="connsiteY20" fmla="*/ 850900 h 1762125"/>
                  <a:gd name="connsiteX21" fmla="*/ 844550 w 1447807"/>
                  <a:gd name="connsiteY21" fmla="*/ 654050 h 1762125"/>
                  <a:gd name="connsiteX22" fmla="*/ 841375 w 1447807"/>
                  <a:gd name="connsiteY22" fmla="*/ 561975 h 1762125"/>
                  <a:gd name="connsiteX23" fmla="*/ 644525 w 1447807"/>
                  <a:gd name="connsiteY23" fmla="*/ 409575 h 1762125"/>
                  <a:gd name="connsiteX24" fmla="*/ 641350 w 1447807"/>
                  <a:gd name="connsiteY24" fmla="*/ 517525 h 1762125"/>
                  <a:gd name="connsiteX25" fmla="*/ 571500 w 1447807"/>
                  <a:gd name="connsiteY25" fmla="*/ 752475 h 1762125"/>
                  <a:gd name="connsiteX26" fmla="*/ 546100 w 1447807"/>
                  <a:gd name="connsiteY26" fmla="*/ 1022350 h 1762125"/>
                  <a:gd name="connsiteX27" fmla="*/ 454025 w 1447807"/>
                  <a:gd name="connsiteY27" fmla="*/ 946150 h 1762125"/>
                  <a:gd name="connsiteX28" fmla="*/ 482600 w 1447807"/>
                  <a:gd name="connsiteY28" fmla="*/ 682625 h 1762125"/>
                  <a:gd name="connsiteX29" fmla="*/ 555625 w 1447807"/>
                  <a:gd name="connsiteY29" fmla="*/ 476250 h 1762125"/>
                  <a:gd name="connsiteX30" fmla="*/ 558800 w 1447807"/>
                  <a:gd name="connsiteY30" fmla="*/ 355600 h 1762125"/>
                  <a:gd name="connsiteX31" fmla="*/ 374650 w 1447807"/>
                  <a:gd name="connsiteY31" fmla="*/ 209550 h 1762125"/>
                  <a:gd name="connsiteX32" fmla="*/ 384175 w 1447807"/>
                  <a:gd name="connsiteY32" fmla="*/ 358775 h 1762125"/>
                  <a:gd name="connsiteX33" fmla="*/ 320675 w 1447807"/>
                  <a:gd name="connsiteY33" fmla="*/ 565150 h 1762125"/>
                  <a:gd name="connsiteX34" fmla="*/ 311150 w 1447807"/>
                  <a:gd name="connsiteY34" fmla="*/ 850900 h 1762125"/>
                  <a:gd name="connsiteX35" fmla="*/ 241300 w 1447807"/>
                  <a:gd name="connsiteY35" fmla="*/ 793750 h 1762125"/>
                  <a:gd name="connsiteX36" fmla="*/ 254000 w 1447807"/>
                  <a:gd name="connsiteY36" fmla="*/ 523875 h 1762125"/>
                  <a:gd name="connsiteX37" fmla="*/ 314325 w 1447807"/>
                  <a:gd name="connsiteY37" fmla="*/ 295275 h 1762125"/>
                  <a:gd name="connsiteX38" fmla="*/ 311150 w 1447807"/>
                  <a:gd name="connsiteY38" fmla="*/ 171450 h 1762125"/>
                  <a:gd name="connsiteX39" fmla="*/ 95250 w 1447807"/>
                  <a:gd name="connsiteY39" fmla="*/ 0 h 1762125"/>
                  <a:gd name="connsiteX40" fmla="*/ 117475 w 1447807"/>
                  <a:gd name="connsiteY40" fmla="*/ 187325 h 1762125"/>
                  <a:gd name="connsiteX41" fmla="*/ 63500 w 1447807"/>
                  <a:gd name="connsiteY41" fmla="*/ 438150 h 1762125"/>
                  <a:gd name="connsiteX42" fmla="*/ 79375 w 1447807"/>
                  <a:gd name="connsiteY42" fmla="*/ 704850 h 1762125"/>
                  <a:gd name="connsiteX43" fmla="*/ 0 w 1447807"/>
                  <a:gd name="connsiteY43" fmla="*/ 644525 h 1762125"/>
                  <a:gd name="connsiteX44" fmla="*/ 3175 w 1447807"/>
                  <a:gd name="connsiteY44" fmla="*/ 733425 h 1762125"/>
                  <a:gd name="connsiteX0" fmla="*/ 3175 w 1447800"/>
                  <a:gd name="connsiteY0" fmla="*/ 733425 h 1762125"/>
                  <a:gd name="connsiteX1" fmla="*/ 1425575 w 1447800"/>
                  <a:gd name="connsiteY1" fmla="*/ 1762125 h 1762125"/>
                  <a:gd name="connsiteX2" fmla="*/ 1428750 w 1447800"/>
                  <a:gd name="connsiteY2" fmla="*/ 1644650 h 1762125"/>
                  <a:gd name="connsiteX3" fmla="*/ 1365250 w 1447800"/>
                  <a:gd name="connsiteY3" fmla="*/ 1593850 h 1762125"/>
                  <a:gd name="connsiteX4" fmla="*/ 1387475 w 1447800"/>
                  <a:gd name="connsiteY4" fmla="*/ 1279525 h 1762125"/>
                  <a:gd name="connsiteX5" fmla="*/ 1440979 w 1447800"/>
                  <a:gd name="connsiteY5" fmla="*/ 1116263 h 1762125"/>
                  <a:gd name="connsiteX6" fmla="*/ 1447800 w 1447800"/>
                  <a:gd name="connsiteY6" fmla="*/ 1025191 h 1762125"/>
                  <a:gd name="connsiteX7" fmla="*/ 1209518 w 1447800"/>
                  <a:gd name="connsiteY7" fmla="*/ 838701 h 1762125"/>
                  <a:gd name="connsiteX8" fmla="*/ 1212850 w 1447800"/>
                  <a:gd name="connsiteY8" fmla="*/ 958850 h 1762125"/>
                  <a:gd name="connsiteX9" fmla="*/ 1165225 w 1447800"/>
                  <a:gd name="connsiteY9" fmla="*/ 1130300 h 1762125"/>
                  <a:gd name="connsiteX10" fmla="*/ 1133475 w 1447800"/>
                  <a:gd name="connsiteY10" fmla="*/ 1431925 h 1762125"/>
                  <a:gd name="connsiteX11" fmla="*/ 1038225 w 1447800"/>
                  <a:gd name="connsiteY11" fmla="*/ 1374775 h 1762125"/>
                  <a:gd name="connsiteX12" fmla="*/ 1073150 w 1447800"/>
                  <a:gd name="connsiteY12" fmla="*/ 1079500 h 1762125"/>
                  <a:gd name="connsiteX13" fmla="*/ 1123950 w 1447800"/>
                  <a:gd name="connsiteY13" fmla="*/ 876300 h 1762125"/>
                  <a:gd name="connsiteX14" fmla="*/ 1130300 w 1447800"/>
                  <a:gd name="connsiteY14" fmla="*/ 781050 h 1762125"/>
                  <a:gd name="connsiteX15" fmla="*/ 920750 w 1447800"/>
                  <a:gd name="connsiteY15" fmla="*/ 615950 h 1762125"/>
                  <a:gd name="connsiteX16" fmla="*/ 930275 w 1447800"/>
                  <a:gd name="connsiteY16" fmla="*/ 739775 h 1762125"/>
                  <a:gd name="connsiteX17" fmla="*/ 863600 w 1447800"/>
                  <a:gd name="connsiteY17" fmla="*/ 949325 h 1762125"/>
                  <a:gd name="connsiteX18" fmla="*/ 841375 w 1447800"/>
                  <a:gd name="connsiteY18" fmla="*/ 1235075 h 1762125"/>
                  <a:gd name="connsiteX19" fmla="*/ 758825 w 1447800"/>
                  <a:gd name="connsiteY19" fmla="*/ 1171575 h 1762125"/>
                  <a:gd name="connsiteX20" fmla="*/ 787400 w 1447800"/>
                  <a:gd name="connsiteY20" fmla="*/ 850900 h 1762125"/>
                  <a:gd name="connsiteX21" fmla="*/ 844550 w 1447800"/>
                  <a:gd name="connsiteY21" fmla="*/ 654050 h 1762125"/>
                  <a:gd name="connsiteX22" fmla="*/ 841375 w 1447800"/>
                  <a:gd name="connsiteY22" fmla="*/ 561975 h 1762125"/>
                  <a:gd name="connsiteX23" fmla="*/ 644525 w 1447800"/>
                  <a:gd name="connsiteY23" fmla="*/ 409575 h 1762125"/>
                  <a:gd name="connsiteX24" fmla="*/ 641350 w 1447800"/>
                  <a:gd name="connsiteY24" fmla="*/ 517525 h 1762125"/>
                  <a:gd name="connsiteX25" fmla="*/ 571500 w 1447800"/>
                  <a:gd name="connsiteY25" fmla="*/ 752475 h 1762125"/>
                  <a:gd name="connsiteX26" fmla="*/ 546100 w 1447800"/>
                  <a:gd name="connsiteY26" fmla="*/ 1022350 h 1762125"/>
                  <a:gd name="connsiteX27" fmla="*/ 454025 w 1447800"/>
                  <a:gd name="connsiteY27" fmla="*/ 946150 h 1762125"/>
                  <a:gd name="connsiteX28" fmla="*/ 482600 w 1447800"/>
                  <a:gd name="connsiteY28" fmla="*/ 682625 h 1762125"/>
                  <a:gd name="connsiteX29" fmla="*/ 555625 w 1447800"/>
                  <a:gd name="connsiteY29" fmla="*/ 476250 h 1762125"/>
                  <a:gd name="connsiteX30" fmla="*/ 558800 w 1447800"/>
                  <a:gd name="connsiteY30" fmla="*/ 355600 h 1762125"/>
                  <a:gd name="connsiteX31" fmla="*/ 374650 w 1447800"/>
                  <a:gd name="connsiteY31" fmla="*/ 209550 h 1762125"/>
                  <a:gd name="connsiteX32" fmla="*/ 384175 w 1447800"/>
                  <a:gd name="connsiteY32" fmla="*/ 358775 h 1762125"/>
                  <a:gd name="connsiteX33" fmla="*/ 320675 w 1447800"/>
                  <a:gd name="connsiteY33" fmla="*/ 565150 h 1762125"/>
                  <a:gd name="connsiteX34" fmla="*/ 311150 w 1447800"/>
                  <a:gd name="connsiteY34" fmla="*/ 850900 h 1762125"/>
                  <a:gd name="connsiteX35" fmla="*/ 241300 w 1447800"/>
                  <a:gd name="connsiteY35" fmla="*/ 793750 h 1762125"/>
                  <a:gd name="connsiteX36" fmla="*/ 254000 w 1447800"/>
                  <a:gd name="connsiteY36" fmla="*/ 523875 h 1762125"/>
                  <a:gd name="connsiteX37" fmla="*/ 314325 w 1447800"/>
                  <a:gd name="connsiteY37" fmla="*/ 295275 h 1762125"/>
                  <a:gd name="connsiteX38" fmla="*/ 311150 w 1447800"/>
                  <a:gd name="connsiteY38" fmla="*/ 171450 h 1762125"/>
                  <a:gd name="connsiteX39" fmla="*/ 95250 w 1447800"/>
                  <a:gd name="connsiteY39" fmla="*/ 0 h 1762125"/>
                  <a:gd name="connsiteX40" fmla="*/ 117475 w 1447800"/>
                  <a:gd name="connsiteY40" fmla="*/ 187325 h 1762125"/>
                  <a:gd name="connsiteX41" fmla="*/ 63500 w 1447800"/>
                  <a:gd name="connsiteY41" fmla="*/ 438150 h 1762125"/>
                  <a:gd name="connsiteX42" fmla="*/ 79375 w 1447800"/>
                  <a:gd name="connsiteY42" fmla="*/ 704850 h 1762125"/>
                  <a:gd name="connsiteX43" fmla="*/ 0 w 1447800"/>
                  <a:gd name="connsiteY43" fmla="*/ 644525 h 1762125"/>
                  <a:gd name="connsiteX44" fmla="*/ 3175 w 1447800"/>
                  <a:gd name="connsiteY44" fmla="*/ 733425 h 1762125"/>
                  <a:gd name="connsiteX0" fmla="*/ 3175 w 1445300"/>
                  <a:gd name="connsiteY0" fmla="*/ 733425 h 1762125"/>
                  <a:gd name="connsiteX1" fmla="*/ 1425575 w 1445300"/>
                  <a:gd name="connsiteY1" fmla="*/ 1762125 h 1762125"/>
                  <a:gd name="connsiteX2" fmla="*/ 1428750 w 1445300"/>
                  <a:gd name="connsiteY2" fmla="*/ 1644650 h 1762125"/>
                  <a:gd name="connsiteX3" fmla="*/ 1365250 w 1445300"/>
                  <a:gd name="connsiteY3" fmla="*/ 1593850 h 1762125"/>
                  <a:gd name="connsiteX4" fmla="*/ 1387475 w 1445300"/>
                  <a:gd name="connsiteY4" fmla="*/ 1279525 h 1762125"/>
                  <a:gd name="connsiteX5" fmla="*/ 1440979 w 1445300"/>
                  <a:gd name="connsiteY5" fmla="*/ 1116263 h 1762125"/>
                  <a:gd name="connsiteX6" fmla="*/ 1445300 w 1445300"/>
                  <a:gd name="connsiteY6" fmla="*/ 1014162 h 1762125"/>
                  <a:gd name="connsiteX7" fmla="*/ 1209518 w 1445300"/>
                  <a:gd name="connsiteY7" fmla="*/ 838701 h 1762125"/>
                  <a:gd name="connsiteX8" fmla="*/ 1212850 w 1445300"/>
                  <a:gd name="connsiteY8" fmla="*/ 958850 h 1762125"/>
                  <a:gd name="connsiteX9" fmla="*/ 1165225 w 1445300"/>
                  <a:gd name="connsiteY9" fmla="*/ 1130300 h 1762125"/>
                  <a:gd name="connsiteX10" fmla="*/ 1133475 w 1445300"/>
                  <a:gd name="connsiteY10" fmla="*/ 1431925 h 1762125"/>
                  <a:gd name="connsiteX11" fmla="*/ 1038225 w 1445300"/>
                  <a:gd name="connsiteY11" fmla="*/ 1374775 h 1762125"/>
                  <a:gd name="connsiteX12" fmla="*/ 1073150 w 1445300"/>
                  <a:gd name="connsiteY12" fmla="*/ 1079500 h 1762125"/>
                  <a:gd name="connsiteX13" fmla="*/ 1123950 w 1445300"/>
                  <a:gd name="connsiteY13" fmla="*/ 876300 h 1762125"/>
                  <a:gd name="connsiteX14" fmla="*/ 1130300 w 1445300"/>
                  <a:gd name="connsiteY14" fmla="*/ 781050 h 1762125"/>
                  <a:gd name="connsiteX15" fmla="*/ 920750 w 1445300"/>
                  <a:gd name="connsiteY15" fmla="*/ 615950 h 1762125"/>
                  <a:gd name="connsiteX16" fmla="*/ 930275 w 1445300"/>
                  <a:gd name="connsiteY16" fmla="*/ 739775 h 1762125"/>
                  <a:gd name="connsiteX17" fmla="*/ 863600 w 1445300"/>
                  <a:gd name="connsiteY17" fmla="*/ 949325 h 1762125"/>
                  <a:gd name="connsiteX18" fmla="*/ 841375 w 1445300"/>
                  <a:gd name="connsiteY18" fmla="*/ 1235075 h 1762125"/>
                  <a:gd name="connsiteX19" fmla="*/ 758825 w 1445300"/>
                  <a:gd name="connsiteY19" fmla="*/ 1171575 h 1762125"/>
                  <a:gd name="connsiteX20" fmla="*/ 787400 w 1445300"/>
                  <a:gd name="connsiteY20" fmla="*/ 850900 h 1762125"/>
                  <a:gd name="connsiteX21" fmla="*/ 844550 w 1445300"/>
                  <a:gd name="connsiteY21" fmla="*/ 654050 h 1762125"/>
                  <a:gd name="connsiteX22" fmla="*/ 841375 w 1445300"/>
                  <a:gd name="connsiteY22" fmla="*/ 561975 h 1762125"/>
                  <a:gd name="connsiteX23" fmla="*/ 644525 w 1445300"/>
                  <a:gd name="connsiteY23" fmla="*/ 409575 h 1762125"/>
                  <a:gd name="connsiteX24" fmla="*/ 641350 w 1445300"/>
                  <a:gd name="connsiteY24" fmla="*/ 517525 h 1762125"/>
                  <a:gd name="connsiteX25" fmla="*/ 571500 w 1445300"/>
                  <a:gd name="connsiteY25" fmla="*/ 752475 h 1762125"/>
                  <a:gd name="connsiteX26" fmla="*/ 546100 w 1445300"/>
                  <a:gd name="connsiteY26" fmla="*/ 1022350 h 1762125"/>
                  <a:gd name="connsiteX27" fmla="*/ 454025 w 1445300"/>
                  <a:gd name="connsiteY27" fmla="*/ 946150 h 1762125"/>
                  <a:gd name="connsiteX28" fmla="*/ 482600 w 1445300"/>
                  <a:gd name="connsiteY28" fmla="*/ 682625 h 1762125"/>
                  <a:gd name="connsiteX29" fmla="*/ 555625 w 1445300"/>
                  <a:gd name="connsiteY29" fmla="*/ 476250 h 1762125"/>
                  <a:gd name="connsiteX30" fmla="*/ 558800 w 1445300"/>
                  <a:gd name="connsiteY30" fmla="*/ 355600 h 1762125"/>
                  <a:gd name="connsiteX31" fmla="*/ 374650 w 1445300"/>
                  <a:gd name="connsiteY31" fmla="*/ 209550 h 1762125"/>
                  <a:gd name="connsiteX32" fmla="*/ 384175 w 1445300"/>
                  <a:gd name="connsiteY32" fmla="*/ 358775 h 1762125"/>
                  <a:gd name="connsiteX33" fmla="*/ 320675 w 1445300"/>
                  <a:gd name="connsiteY33" fmla="*/ 565150 h 1762125"/>
                  <a:gd name="connsiteX34" fmla="*/ 311150 w 1445300"/>
                  <a:gd name="connsiteY34" fmla="*/ 850900 h 1762125"/>
                  <a:gd name="connsiteX35" fmla="*/ 241300 w 1445300"/>
                  <a:gd name="connsiteY35" fmla="*/ 793750 h 1762125"/>
                  <a:gd name="connsiteX36" fmla="*/ 254000 w 1445300"/>
                  <a:gd name="connsiteY36" fmla="*/ 523875 h 1762125"/>
                  <a:gd name="connsiteX37" fmla="*/ 314325 w 1445300"/>
                  <a:gd name="connsiteY37" fmla="*/ 295275 h 1762125"/>
                  <a:gd name="connsiteX38" fmla="*/ 311150 w 1445300"/>
                  <a:gd name="connsiteY38" fmla="*/ 171450 h 1762125"/>
                  <a:gd name="connsiteX39" fmla="*/ 95250 w 1445300"/>
                  <a:gd name="connsiteY39" fmla="*/ 0 h 1762125"/>
                  <a:gd name="connsiteX40" fmla="*/ 117475 w 1445300"/>
                  <a:gd name="connsiteY40" fmla="*/ 187325 h 1762125"/>
                  <a:gd name="connsiteX41" fmla="*/ 63500 w 1445300"/>
                  <a:gd name="connsiteY41" fmla="*/ 438150 h 1762125"/>
                  <a:gd name="connsiteX42" fmla="*/ 79375 w 1445300"/>
                  <a:gd name="connsiteY42" fmla="*/ 704850 h 1762125"/>
                  <a:gd name="connsiteX43" fmla="*/ 0 w 1445300"/>
                  <a:gd name="connsiteY43" fmla="*/ 644525 h 1762125"/>
                  <a:gd name="connsiteX44" fmla="*/ 3175 w 1445300"/>
                  <a:gd name="connsiteY44" fmla="*/ 733425 h 1762125"/>
                  <a:gd name="connsiteX0" fmla="*/ 3175 w 1442801"/>
                  <a:gd name="connsiteY0" fmla="*/ 733425 h 1762125"/>
                  <a:gd name="connsiteX1" fmla="*/ 1425575 w 1442801"/>
                  <a:gd name="connsiteY1" fmla="*/ 1762125 h 1762125"/>
                  <a:gd name="connsiteX2" fmla="*/ 1428750 w 1442801"/>
                  <a:gd name="connsiteY2" fmla="*/ 1644650 h 1762125"/>
                  <a:gd name="connsiteX3" fmla="*/ 1365250 w 1442801"/>
                  <a:gd name="connsiteY3" fmla="*/ 1593850 h 1762125"/>
                  <a:gd name="connsiteX4" fmla="*/ 1387475 w 1442801"/>
                  <a:gd name="connsiteY4" fmla="*/ 1279525 h 1762125"/>
                  <a:gd name="connsiteX5" fmla="*/ 1440979 w 1442801"/>
                  <a:gd name="connsiteY5" fmla="*/ 1116263 h 1762125"/>
                  <a:gd name="connsiteX6" fmla="*/ 1442801 w 1442801"/>
                  <a:gd name="connsiteY6" fmla="*/ 1022434 h 1762125"/>
                  <a:gd name="connsiteX7" fmla="*/ 1209518 w 1442801"/>
                  <a:gd name="connsiteY7" fmla="*/ 838701 h 1762125"/>
                  <a:gd name="connsiteX8" fmla="*/ 1212850 w 1442801"/>
                  <a:gd name="connsiteY8" fmla="*/ 958850 h 1762125"/>
                  <a:gd name="connsiteX9" fmla="*/ 1165225 w 1442801"/>
                  <a:gd name="connsiteY9" fmla="*/ 1130300 h 1762125"/>
                  <a:gd name="connsiteX10" fmla="*/ 1133475 w 1442801"/>
                  <a:gd name="connsiteY10" fmla="*/ 1431925 h 1762125"/>
                  <a:gd name="connsiteX11" fmla="*/ 1038225 w 1442801"/>
                  <a:gd name="connsiteY11" fmla="*/ 1374775 h 1762125"/>
                  <a:gd name="connsiteX12" fmla="*/ 1073150 w 1442801"/>
                  <a:gd name="connsiteY12" fmla="*/ 1079500 h 1762125"/>
                  <a:gd name="connsiteX13" fmla="*/ 1123950 w 1442801"/>
                  <a:gd name="connsiteY13" fmla="*/ 876300 h 1762125"/>
                  <a:gd name="connsiteX14" fmla="*/ 1130300 w 1442801"/>
                  <a:gd name="connsiteY14" fmla="*/ 781050 h 1762125"/>
                  <a:gd name="connsiteX15" fmla="*/ 920750 w 1442801"/>
                  <a:gd name="connsiteY15" fmla="*/ 615950 h 1762125"/>
                  <a:gd name="connsiteX16" fmla="*/ 930275 w 1442801"/>
                  <a:gd name="connsiteY16" fmla="*/ 739775 h 1762125"/>
                  <a:gd name="connsiteX17" fmla="*/ 863600 w 1442801"/>
                  <a:gd name="connsiteY17" fmla="*/ 949325 h 1762125"/>
                  <a:gd name="connsiteX18" fmla="*/ 841375 w 1442801"/>
                  <a:gd name="connsiteY18" fmla="*/ 1235075 h 1762125"/>
                  <a:gd name="connsiteX19" fmla="*/ 758825 w 1442801"/>
                  <a:gd name="connsiteY19" fmla="*/ 1171575 h 1762125"/>
                  <a:gd name="connsiteX20" fmla="*/ 787400 w 1442801"/>
                  <a:gd name="connsiteY20" fmla="*/ 850900 h 1762125"/>
                  <a:gd name="connsiteX21" fmla="*/ 844550 w 1442801"/>
                  <a:gd name="connsiteY21" fmla="*/ 654050 h 1762125"/>
                  <a:gd name="connsiteX22" fmla="*/ 841375 w 1442801"/>
                  <a:gd name="connsiteY22" fmla="*/ 561975 h 1762125"/>
                  <a:gd name="connsiteX23" fmla="*/ 644525 w 1442801"/>
                  <a:gd name="connsiteY23" fmla="*/ 409575 h 1762125"/>
                  <a:gd name="connsiteX24" fmla="*/ 641350 w 1442801"/>
                  <a:gd name="connsiteY24" fmla="*/ 517525 h 1762125"/>
                  <a:gd name="connsiteX25" fmla="*/ 571500 w 1442801"/>
                  <a:gd name="connsiteY25" fmla="*/ 752475 h 1762125"/>
                  <a:gd name="connsiteX26" fmla="*/ 546100 w 1442801"/>
                  <a:gd name="connsiteY26" fmla="*/ 1022350 h 1762125"/>
                  <a:gd name="connsiteX27" fmla="*/ 454025 w 1442801"/>
                  <a:gd name="connsiteY27" fmla="*/ 946150 h 1762125"/>
                  <a:gd name="connsiteX28" fmla="*/ 482600 w 1442801"/>
                  <a:gd name="connsiteY28" fmla="*/ 682625 h 1762125"/>
                  <a:gd name="connsiteX29" fmla="*/ 555625 w 1442801"/>
                  <a:gd name="connsiteY29" fmla="*/ 476250 h 1762125"/>
                  <a:gd name="connsiteX30" fmla="*/ 558800 w 1442801"/>
                  <a:gd name="connsiteY30" fmla="*/ 355600 h 1762125"/>
                  <a:gd name="connsiteX31" fmla="*/ 374650 w 1442801"/>
                  <a:gd name="connsiteY31" fmla="*/ 209550 h 1762125"/>
                  <a:gd name="connsiteX32" fmla="*/ 384175 w 1442801"/>
                  <a:gd name="connsiteY32" fmla="*/ 358775 h 1762125"/>
                  <a:gd name="connsiteX33" fmla="*/ 320675 w 1442801"/>
                  <a:gd name="connsiteY33" fmla="*/ 565150 h 1762125"/>
                  <a:gd name="connsiteX34" fmla="*/ 311150 w 1442801"/>
                  <a:gd name="connsiteY34" fmla="*/ 850900 h 1762125"/>
                  <a:gd name="connsiteX35" fmla="*/ 241300 w 1442801"/>
                  <a:gd name="connsiteY35" fmla="*/ 793750 h 1762125"/>
                  <a:gd name="connsiteX36" fmla="*/ 254000 w 1442801"/>
                  <a:gd name="connsiteY36" fmla="*/ 523875 h 1762125"/>
                  <a:gd name="connsiteX37" fmla="*/ 314325 w 1442801"/>
                  <a:gd name="connsiteY37" fmla="*/ 295275 h 1762125"/>
                  <a:gd name="connsiteX38" fmla="*/ 311150 w 1442801"/>
                  <a:gd name="connsiteY38" fmla="*/ 171450 h 1762125"/>
                  <a:gd name="connsiteX39" fmla="*/ 95250 w 1442801"/>
                  <a:gd name="connsiteY39" fmla="*/ 0 h 1762125"/>
                  <a:gd name="connsiteX40" fmla="*/ 117475 w 1442801"/>
                  <a:gd name="connsiteY40" fmla="*/ 187325 h 1762125"/>
                  <a:gd name="connsiteX41" fmla="*/ 63500 w 1442801"/>
                  <a:gd name="connsiteY41" fmla="*/ 438150 h 1762125"/>
                  <a:gd name="connsiteX42" fmla="*/ 79375 w 1442801"/>
                  <a:gd name="connsiteY42" fmla="*/ 704850 h 1762125"/>
                  <a:gd name="connsiteX43" fmla="*/ 0 w 1442801"/>
                  <a:gd name="connsiteY43" fmla="*/ 644525 h 1762125"/>
                  <a:gd name="connsiteX44" fmla="*/ 3175 w 1442801"/>
                  <a:gd name="connsiteY44" fmla="*/ 733425 h 1762125"/>
                  <a:gd name="connsiteX0" fmla="*/ 3175 w 1442801"/>
                  <a:gd name="connsiteY0" fmla="*/ 733425 h 1762125"/>
                  <a:gd name="connsiteX1" fmla="*/ 1425575 w 1442801"/>
                  <a:gd name="connsiteY1" fmla="*/ 1762125 h 1762125"/>
                  <a:gd name="connsiteX2" fmla="*/ 1428750 w 1442801"/>
                  <a:gd name="connsiteY2" fmla="*/ 1644650 h 1762125"/>
                  <a:gd name="connsiteX3" fmla="*/ 1365250 w 1442801"/>
                  <a:gd name="connsiteY3" fmla="*/ 1593850 h 1762125"/>
                  <a:gd name="connsiteX4" fmla="*/ 1387475 w 1442801"/>
                  <a:gd name="connsiteY4" fmla="*/ 1279525 h 1762125"/>
                  <a:gd name="connsiteX5" fmla="*/ 1440979 w 1442801"/>
                  <a:gd name="connsiteY5" fmla="*/ 1116263 h 1762125"/>
                  <a:gd name="connsiteX6" fmla="*/ 1442801 w 1442801"/>
                  <a:gd name="connsiteY6" fmla="*/ 1016919 h 1762125"/>
                  <a:gd name="connsiteX7" fmla="*/ 1209518 w 1442801"/>
                  <a:gd name="connsiteY7" fmla="*/ 838701 h 1762125"/>
                  <a:gd name="connsiteX8" fmla="*/ 1212850 w 1442801"/>
                  <a:gd name="connsiteY8" fmla="*/ 958850 h 1762125"/>
                  <a:gd name="connsiteX9" fmla="*/ 1165225 w 1442801"/>
                  <a:gd name="connsiteY9" fmla="*/ 1130300 h 1762125"/>
                  <a:gd name="connsiteX10" fmla="*/ 1133475 w 1442801"/>
                  <a:gd name="connsiteY10" fmla="*/ 1431925 h 1762125"/>
                  <a:gd name="connsiteX11" fmla="*/ 1038225 w 1442801"/>
                  <a:gd name="connsiteY11" fmla="*/ 1374775 h 1762125"/>
                  <a:gd name="connsiteX12" fmla="*/ 1073150 w 1442801"/>
                  <a:gd name="connsiteY12" fmla="*/ 1079500 h 1762125"/>
                  <a:gd name="connsiteX13" fmla="*/ 1123950 w 1442801"/>
                  <a:gd name="connsiteY13" fmla="*/ 876300 h 1762125"/>
                  <a:gd name="connsiteX14" fmla="*/ 1130300 w 1442801"/>
                  <a:gd name="connsiteY14" fmla="*/ 781050 h 1762125"/>
                  <a:gd name="connsiteX15" fmla="*/ 920750 w 1442801"/>
                  <a:gd name="connsiteY15" fmla="*/ 615950 h 1762125"/>
                  <a:gd name="connsiteX16" fmla="*/ 930275 w 1442801"/>
                  <a:gd name="connsiteY16" fmla="*/ 739775 h 1762125"/>
                  <a:gd name="connsiteX17" fmla="*/ 863600 w 1442801"/>
                  <a:gd name="connsiteY17" fmla="*/ 949325 h 1762125"/>
                  <a:gd name="connsiteX18" fmla="*/ 841375 w 1442801"/>
                  <a:gd name="connsiteY18" fmla="*/ 1235075 h 1762125"/>
                  <a:gd name="connsiteX19" fmla="*/ 758825 w 1442801"/>
                  <a:gd name="connsiteY19" fmla="*/ 1171575 h 1762125"/>
                  <a:gd name="connsiteX20" fmla="*/ 787400 w 1442801"/>
                  <a:gd name="connsiteY20" fmla="*/ 850900 h 1762125"/>
                  <a:gd name="connsiteX21" fmla="*/ 844550 w 1442801"/>
                  <a:gd name="connsiteY21" fmla="*/ 654050 h 1762125"/>
                  <a:gd name="connsiteX22" fmla="*/ 841375 w 1442801"/>
                  <a:gd name="connsiteY22" fmla="*/ 561975 h 1762125"/>
                  <a:gd name="connsiteX23" fmla="*/ 644525 w 1442801"/>
                  <a:gd name="connsiteY23" fmla="*/ 409575 h 1762125"/>
                  <a:gd name="connsiteX24" fmla="*/ 641350 w 1442801"/>
                  <a:gd name="connsiteY24" fmla="*/ 517525 h 1762125"/>
                  <a:gd name="connsiteX25" fmla="*/ 571500 w 1442801"/>
                  <a:gd name="connsiteY25" fmla="*/ 752475 h 1762125"/>
                  <a:gd name="connsiteX26" fmla="*/ 546100 w 1442801"/>
                  <a:gd name="connsiteY26" fmla="*/ 1022350 h 1762125"/>
                  <a:gd name="connsiteX27" fmla="*/ 454025 w 1442801"/>
                  <a:gd name="connsiteY27" fmla="*/ 946150 h 1762125"/>
                  <a:gd name="connsiteX28" fmla="*/ 482600 w 1442801"/>
                  <a:gd name="connsiteY28" fmla="*/ 682625 h 1762125"/>
                  <a:gd name="connsiteX29" fmla="*/ 555625 w 1442801"/>
                  <a:gd name="connsiteY29" fmla="*/ 476250 h 1762125"/>
                  <a:gd name="connsiteX30" fmla="*/ 558800 w 1442801"/>
                  <a:gd name="connsiteY30" fmla="*/ 355600 h 1762125"/>
                  <a:gd name="connsiteX31" fmla="*/ 374650 w 1442801"/>
                  <a:gd name="connsiteY31" fmla="*/ 209550 h 1762125"/>
                  <a:gd name="connsiteX32" fmla="*/ 384175 w 1442801"/>
                  <a:gd name="connsiteY32" fmla="*/ 358775 h 1762125"/>
                  <a:gd name="connsiteX33" fmla="*/ 320675 w 1442801"/>
                  <a:gd name="connsiteY33" fmla="*/ 565150 h 1762125"/>
                  <a:gd name="connsiteX34" fmla="*/ 311150 w 1442801"/>
                  <a:gd name="connsiteY34" fmla="*/ 850900 h 1762125"/>
                  <a:gd name="connsiteX35" fmla="*/ 241300 w 1442801"/>
                  <a:gd name="connsiteY35" fmla="*/ 793750 h 1762125"/>
                  <a:gd name="connsiteX36" fmla="*/ 254000 w 1442801"/>
                  <a:gd name="connsiteY36" fmla="*/ 523875 h 1762125"/>
                  <a:gd name="connsiteX37" fmla="*/ 314325 w 1442801"/>
                  <a:gd name="connsiteY37" fmla="*/ 295275 h 1762125"/>
                  <a:gd name="connsiteX38" fmla="*/ 311150 w 1442801"/>
                  <a:gd name="connsiteY38" fmla="*/ 171450 h 1762125"/>
                  <a:gd name="connsiteX39" fmla="*/ 95250 w 1442801"/>
                  <a:gd name="connsiteY39" fmla="*/ 0 h 1762125"/>
                  <a:gd name="connsiteX40" fmla="*/ 117475 w 1442801"/>
                  <a:gd name="connsiteY40" fmla="*/ 187325 h 1762125"/>
                  <a:gd name="connsiteX41" fmla="*/ 63500 w 1442801"/>
                  <a:gd name="connsiteY41" fmla="*/ 438150 h 1762125"/>
                  <a:gd name="connsiteX42" fmla="*/ 79375 w 1442801"/>
                  <a:gd name="connsiteY42" fmla="*/ 704850 h 1762125"/>
                  <a:gd name="connsiteX43" fmla="*/ 0 w 1442801"/>
                  <a:gd name="connsiteY43" fmla="*/ 644525 h 1762125"/>
                  <a:gd name="connsiteX44" fmla="*/ 3175 w 1442801"/>
                  <a:gd name="connsiteY44" fmla="*/ 733425 h 1762125"/>
                  <a:gd name="connsiteX0" fmla="*/ 3175 w 1442801"/>
                  <a:gd name="connsiteY0" fmla="*/ 733425 h 1762125"/>
                  <a:gd name="connsiteX1" fmla="*/ 1425575 w 1442801"/>
                  <a:gd name="connsiteY1" fmla="*/ 1762125 h 1762125"/>
                  <a:gd name="connsiteX2" fmla="*/ 1428750 w 1442801"/>
                  <a:gd name="connsiteY2" fmla="*/ 1644650 h 1762125"/>
                  <a:gd name="connsiteX3" fmla="*/ 1365250 w 1442801"/>
                  <a:gd name="connsiteY3" fmla="*/ 1593850 h 1762125"/>
                  <a:gd name="connsiteX4" fmla="*/ 1387475 w 1442801"/>
                  <a:gd name="connsiteY4" fmla="*/ 1279525 h 1762125"/>
                  <a:gd name="connsiteX5" fmla="*/ 1440979 w 1442801"/>
                  <a:gd name="connsiteY5" fmla="*/ 1116263 h 1762125"/>
                  <a:gd name="connsiteX6" fmla="*/ 1442801 w 1442801"/>
                  <a:gd name="connsiteY6" fmla="*/ 1016919 h 1762125"/>
                  <a:gd name="connsiteX7" fmla="*/ 1212018 w 1442801"/>
                  <a:gd name="connsiteY7" fmla="*/ 833187 h 1762125"/>
                  <a:gd name="connsiteX8" fmla="*/ 1212850 w 1442801"/>
                  <a:gd name="connsiteY8" fmla="*/ 958850 h 1762125"/>
                  <a:gd name="connsiteX9" fmla="*/ 1165225 w 1442801"/>
                  <a:gd name="connsiteY9" fmla="*/ 1130300 h 1762125"/>
                  <a:gd name="connsiteX10" fmla="*/ 1133475 w 1442801"/>
                  <a:gd name="connsiteY10" fmla="*/ 1431925 h 1762125"/>
                  <a:gd name="connsiteX11" fmla="*/ 1038225 w 1442801"/>
                  <a:gd name="connsiteY11" fmla="*/ 1374775 h 1762125"/>
                  <a:gd name="connsiteX12" fmla="*/ 1073150 w 1442801"/>
                  <a:gd name="connsiteY12" fmla="*/ 1079500 h 1762125"/>
                  <a:gd name="connsiteX13" fmla="*/ 1123950 w 1442801"/>
                  <a:gd name="connsiteY13" fmla="*/ 876300 h 1762125"/>
                  <a:gd name="connsiteX14" fmla="*/ 1130300 w 1442801"/>
                  <a:gd name="connsiteY14" fmla="*/ 781050 h 1762125"/>
                  <a:gd name="connsiteX15" fmla="*/ 920750 w 1442801"/>
                  <a:gd name="connsiteY15" fmla="*/ 615950 h 1762125"/>
                  <a:gd name="connsiteX16" fmla="*/ 930275 w 1442801"/>
                  <a:gd name="connsiteY16" fmla="*/ 739775 h 1762125"/>
                  <a:gd name="connsiteX17" fmla="*/ 863600 w 1442801"/>
                  <a:gd name="connsiteY17" fmla="*/ 949325 h 1762125"/>
                  <a:gd name="connsiteX18" fmla="*/ 841375 w 1442801"/>
                  <a:gd name="connsiteY18" fmla="*/ 1235075 h 1762125"/>
                  <a:gd name="connsiteX19" fmla="*/ 758825 w 1442801"/>
                  <a:gd name="connsiteY19" fmla="*/ 1171575 h 1762125"/>
                  <a:gd name="connsiteX20" fmla="*/ 787400 w 1442801"/>
                  <a:gd name="connsiteY20" fmla="*/ 850900 h 1762125"/>
                  <a:gd name="connsiteX21" fmla="*/ 844550 w 1442801"/>
                  <a:gd name="connsiteY21" fmla="*/ 654050 h 1762125"/>
                  <a:gd name="connsiteX22" fmla="*/ 841375 w 1442801"/>
                  <a:gd name="connsiteY22" fmla="*/ 561975 h 1762125"/>
                  <a:gd name="connsiteX23" fmla="*/ 644525 w 1442801"/>
                  <a:gd name="connsiteY23" fmla="*/ 409575 h 1762125"/>
                  <a:gd name="connsiteX24" fmla="*/ 641350 w 1442801"/>
                  <a:gd name="connsiteY24" fmla="*/ 517525 h 1762125"/>
                  <a:gd name="connsiteX25" fmla="*/ 571500 w 1442801"/>
                  <a:gd name="connsiteY25" fmla="*/ 752475 h 1762125"/>
                  <a:gd name="connsiteX26" fmla="*/ 546100 w 1442801"/>
                  <a:gd name="connsiteY26" fmla="*/ 1022350 h 1762125"/>
                  <a:gd name="connsiteX27" fmla="*/ 454025 w 1442801"/>
                  <a:gd name="connsiteY27" fmla="*/ 946150 h 1762125"/>
                  <a:gd name="connsiteX28" fmla="*/ 482600 w 1442801"/>
                  <a:gd name="connsiteY28" fmla="*/ 682625 h 1762125"/>
                  <a:gd name="connsiteX29" fmla="*/ 555625 w 1442801"/>
                  <a:gd name="connsiteY29" fmla="*/ 476250 h 1762125"/>
                  <a:gd name="connsiteX30" fmla="*/ 558800 w 1442801"/>
                  <a:gd name="connsiteY30" fmla="*/ 355600 h 1762125"/>
                  <a:gd name="connsiteX31" fmla="*/ 374650 w 1442801"/>
                  <a:gd name="connsiteY31" fmla="*/ 209550 h 1762125"/>
                  <a:gd name="connsiteX32" fmla="*/ 384175 w 1442801"/>
                  <a:gd name="connsiteY32" fmla="*/ 358775 h 1762125"/>
                  <a:gd name="connsiteX33" fmla="*/ 320675 w 1442801"/>
                  <a:gd name="connsiteY33" fmla="*/ 565150 h 1762125"/>
                  <a:gd name="connsiteX34" fmla="*/ 311150 w 1442801"/>
                  <a:gd name="connsiteY34" fmla="*/ 850900 h 1762125"/>
                  <a:gd name="connsiteX35" fmla="*/ 241300 w 1442801"/>
                  <a:gd name="connsiteY35" fmla="*/ 793750 h 1762125"/>
                  <a:gd name="connsiteX36" fmla="*/ 254000 w 1442801"/>
                  <a:gd name="connsiteY36" fmla="*/ 523875 h 1762125"/>
                  <a:gd name="connsiteX37" fmla="*/ 314325 w 1442801"/>
                  <a:gd name="connsiteY37" fmla="*/ 295275 h 1762125"/>
                  <a:gd name="connsiteX38" fmla="*/ 311150 w 1442801"/>
                  <a:gd name="connsiteY38" fmla="*/ 171450 h 1762125"/>
                  <a:gd name="connsiteX39" fmla="*/ 95250 w 1442801"/>
                  <a:gd name="connsiteY39" fmla="*/ 0 h 1762125"/>
                  <a:gd name="connsiteX40" fmla="*/ 117475 w 1442801"/>
                  <a:gd name="connsiteY40" fmla="*/ 187325 h 1762125"/>
                  <a:gd name="connsiteX41" fmla="*/ 63500 w 1442801"/>
                  <a:gd name="connsiteY41" fmla="*/ 438150 h 1762125"/>
                  <a:gd name="connsiteX42" fmla="*/ 79375 w 1442801"/>
                  <a:gd name="connsiteY42" fmla="*/ 704850 h 1762125"/>
                  <a:gd name="connsiteX43" fmla="*/ 0 w 1442801"/>
                  <a:gd name="connsiteY43" fmla="*/ 644525 h 1762125"/>
                  <a:gd name="connsiteX44" fmla="*/ 3175 w 1442801"/>
                  <a:gd name="connsiteY44" fmla="*/ 733425 h 176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2801" h="1762125">
                    <a:moveTo>
                      <a:pt x="3175" y="733425"/>
                    </a:moveTo>
                    <a:lnTo>
                      <a:pt x="1425575" y="1762125"/>
                    </a:lnTo>
                    <a:cubicBezTo>
                      <a:pt x="1426633" y="1722967"/>
                      <a:pt x="1427692" y="1683808"/>
                      <a:pt x="1428750" y="1644650"/>
                    </a:cubicBezTo>
                    <a:lnTo>
                      <a:pt x="1365250" y="1593850"/>
                    </a:lnTo>
                    <a:lnTo>
                      <a:pt x="1387475" y="1279525"/>
                    </a:lnTo>
                    <a:lnTo>
                      <a:pt x="1440979" y="1116263"/>
                    </a:lnTo>
                    <a:cubicBezTo>
                      <a:pt x="1443253" y="1085906"/>
                      <a:pt x="1435530" y="1066576"/>
                      <a:pt x="1442801" y="1016919"/>
                    </a:cubicBezTo>
                    <a:cubicBezTo>
                      <a:pt x="1364484" y="957207"/>
                      <a:pt x="1290335" y="898413"/>
                      <a:pt x="1212018" y="833187"/>
                    </a:cubicBezTo>
                    <a:cubicBezTo>
                      <a:pt x="1213076" y="872345"/>
                      <a:pt x="1211792" y="919692"/>
                      <a:pt x="1212850" y="958850"/>
                    </a:cubicBezTo>
                    <a:lnTo>
                      <a:pt x="1165225" y="1130300"/>
                    </a:lnTo>
                    <a:lnTo>
                      <a:pt x="1133475" y="1431925"/>
                    </a:lnTo>
                    <a:lnTo>
                      <a:pt x="1038225" y="1374775"/>
                    </a:lnTo>
                    <a:lnTo>
                      <a:pt x="1073150" y="1079500"/>
                    </a:lnTo>
                    <a:lnTo>
                      <a:pt x="1123950" y="876300"/>
                    </a:lnTo>
                    <a:lnTo>
                      <a:pt x="1130300" y="781050"/>
                    </a:lnTo>
                    <a:lnTo>
                      <a:pt x="920750" y="615950"/>
                    </a:lnTo>
                    <a:cubicBezTo>
                      <a:pt x="921808" y="666750"/>
                      <a:pt x="929217" y="688975"/>
                      <a:pt x="930275" y="739775"/>
                    </a:cubicBezTo>
                    <a:lnTo>
                      <a:pt x="863600" y="949325"/>
                    </a:lnTo>
                    <a:lnTo>
                      <a:pt x="841375" y="1235075"/>
                    </a:lnTo>
                    <a:lnTo>
                      <a:pt x="758825" y="1171575"/>
                    </a:lnTo>
                    <a:lnTo>
                      <a:pt x="787400" y="850900"/>
                    </a:lnTo>
                    <a:lnTo>
                      <a:pt x="844550" y="654050"/>
                    </a:lnTo>
                    <a:lnTo>
                      <a:pt x="841375" y="561975"/>
                    </a:lnTo>
                    <a:lnTo>
                      <a:pt x="644525" y="409575"/>
                    </a:lnTo>
                    <a:cubicBezTo>
                      <a:pt x="643467" y="445558"/>
                      <a:pt x="642408" y="481542"/>
                      <a:pt x="641350" y="517525"/>
                    </a:cubicBezTo>
                    <a:lnTo>
                      <a:pt x="571500" y="752475"/>
                    </a:lnTo>
                    <a:lnTo>
                      <a:pt x="546100" y="1022350"/>
                    </a:lnTo>
                    <a:lnTo>
                      <a:pt x="454025" y="946150"/>
                    </a:lnTo>
                    <a:lnTo>
                      <a:pt x="482600" y="682625"/>
                    </a:lnTo>
                    <a:lnTo>
                      <a:pt x="555625" y="476250"/>
                    </a:lnTo>
                    <a:cubicBezTo>
                      <a:pt x="556683" y="436033"/>
                      <a:pt x="557742" y="395817"/>
                      <a:pt x="558800" y="355600"/>
                    </a:cubicBezTo>
                    <a:lnTo>
                      <a:pt x="374650" y="209550"/>
                    </a:lnTo>
                    <a:lnTo>
                      <a:pt x="384175" y="358775"/>
                    </a:lnTo>
                    <a:lnTo>
                      <a:pt x="320675" y="565150"/>
                    </a:lnTo>
                    <a:lnTo>
                      <a:pt x="311150" y="850900"/>
                    </a:lnTo>
                    <a:lnTo>
                      <a:pt x="241300" y="793750"/>
                    </a:lnTo>
                    <a:lnTo>
                      <a:pt x="254000" y="523875"/>
                    </a:lnTo>
                    <a:lnTo>
                      <a:pt x="314325" y="295275"/>
                    </a:lnTo>
                    <a:cubicBezTo>
                      <a:pt x="313267" y="254000"/>
                      <a:pt x="312208" y="212725"/>
                      <a:pt x="311150" y="171450"/>
                    </a:cubicBezTo>
                    <a:lnTo>
                      <a:pt x="95250" y="0"/>
                    </a:lnTo>
                    <a:lnTo>
                      <a:pt x="117475" y="187325"/>
                    </a:lnTo>
                    <a:lnTo>
                      <a:pt x="63500" y="438150"/>
                    </a:lnTo>
                    <a:lnTo>
                      <a:pt x="79375" y="704850"/>
                    </a:lnTo>
                    <a:lnTo>
                      <a:pt x="0" y="644525"/>
                    </a:lnTo>
                    <a:lnTo>
                      <a:pt x="3175" y="733425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5363700" y="61196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2</a:t>
            </a:r>
            <a:endParaRPr lang="ko-KR" altLang="en-US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651700" y="64076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1</a:t>
            </a:r>
            <a:endParaRPr lang="ko-KR" altLang="en-US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075700" y="58316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3</a:t>
            </a:r>
            <a:endParaRPr lang="ko-KR" altLang="en-US" sz="3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87700" y="55436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4</a:t>
            </a:r>
            <a:endParaRPr lang="ko-KR" altLang="en-US" sz="3600" b="1" dirty="0"/>
          </a:p>
        </p:txBody>
      </p:sp>
      <p:sp>
        <p:nvSpPr>
          <p:cNvPr id="36" name="TextBox 35"/>
          <p:cNvSpPr txBox="1"/>
          <p:nvPr/>
        </p:nvSpPr>
        <p:spPr>
          <a:xfrm rot="2754355">
            <a:off x="4555727" y="5122226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…</a:t>
            </a:r>
            <a:endParaRPr lang="ko-KR" altLang="en-US" sz="3600" b="1" dirty="0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Breadboard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82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그룹 304"/>
          <p:cNvGrpSpPr/>
          <p:nvPr/>
        </p:nvGrpSpPr>
        <p:grpSpPr>
          <a:xfrm>
            <a:off x="287701" y="1133657"/>
            <a:ext cx="6165000" cy="8631000"/>
            <a:chOff x="4295312" y="909000"/>
            <a:chExt cx="3601376" cy="5040000"/>
          </a:xfrm>
        </p:grpSpPr>
        <p:sp>
          <p:nvSpPr>
            <p:cNvPr id="306" name="Rectangle 1034">
              <a:extLst>
                <a:ext uri="{FF2B5EF4-FFF2-40B4-BE49-F238E27FC236}">
                  <a16:creationId xmlns:a16="http://schemas.microsoft.com/office/drawing/2014/main" xmlns="" id="{DBD36517-498D-429E-B457-2E25ED413C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76000" y="1628312"/>
              <a:ext cx="5040000" cy="3601376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3768"/>
            </a:p>
          </p:txBody>
        </p:sp>
        <p:grpSp>
          <p:nvGrpSpPr>
            <p:cNvPr id="307" name="그룹 306"/>
            <p:cNvGrpSpPr/>
            <p:nvPr/>
          </p:nvGrpSpPr>
          <p:grpSpPr>
            <a:xfrm>
              <a:off x="4439816" y="105273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50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0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0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0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1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08" name="그룹 307"/>
            <p:cNvGrpSpPr/>
            <p:nvPr/>
          </p:nvGrpSpPr>
          <p:grpSpPr>
            <a:xfrm>
              <a:off x="6456040" y="1051149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50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0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0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1</a:t>
                </a:r>
                <a:endParaRPr lang="ko-KR" altLang="en-US" sz="1713" dirty="0"/>
              </a:p>
            </p:txBody>
          </p:sp>
          <p:sp>
            <p:nvSpPr>
              <p:cNvPr id="50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0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</a:t>
                </a:r>
                <a:endParaRPr lang="ko-KR" altLang="en-US" sz="1713" dirty="0"/>
              </a:p>
            </p:txBody>
          </p:sp>
        </p:grpSp>
        <p:grpSp>
          <p:nvGrpSpPr>
            <p:cNvPr id="309" name="그룹 308"/>
            <p:cNvGrpSpPr/>
            <p:nvPr/>
          </p:nvGrpSpPr>
          <p:grpSpPr>
            <a:xfrm>
              <a:off x="4439816" y="134076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9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9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9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9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0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10" name="그룹 309"/>
            <p:cNvGrpSpPr/>
            <p:nvPr/>
          </p:nvGrpSpPr>
          <p:grpSpPr>
            <a:xfrm>
              <a:off x="6456040" y="1339181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9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9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9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2</a:t>
                </a:r>
                <a:endParaRPr lang="ko-KR" altLang="en-US" sz="1713" dirty="0"/>
              </a:p>
            </p:txBody>
          </p:sp>
          <p:sp>
            <p:nvSpPr>
              <p:cNvPr id="49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9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endParaRPr lang="ko-KR" altLang="en-US" sz="1713" dirty="0"/>
              </a:p>
            </p:txBody>
          </p:sp>
        </p:grpSp>
        <p:grpSp>
          <p:nvGrpSpPr>
            <p:cNvPr id="311" name="그룹 310"/>
            <p:cNvGrpSpPr/>
            <p:nvPr/>
          </p:nvGrpSpPr>
          <p:grpSpPr>
            <a:xfrm>
              <a:off x="4439816" y="162880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8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8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8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8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9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12" name="그룹 311"/>
            <p:cNvGrpSpPr/>
            <p:nvPr/>
          </p:nvGrpSpPr>
          <p:grpSpPr>
            <a:xfrm>
              <a:off x="6456040" y="1627213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8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8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8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3</a:t>
                </a:r>
                <a:endParaRPr lang="ko-KR" altLang="en-US" sz="1713" dirty="0"/>
              </a:p>
            </p:txBody>
          </p:sp>
          <p:sp>
            <p:nvSpPr>
              <p:cNvPr id="48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8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3</a:t>
                </a:r>
                <a:endParaRPr lang="ko-KR" altLang="en-US" sz="1713" dirty="0"/>
              </a:p>
            </p:txBody>
          </p:sp>
        </p:grpSp>
        <p:grpSp>
          <p:nvGrpSpPr>
            <p:cNvPr id="313" name="그룹 312"/>
            <p:cNvGrpSpPr/>
            <p:nvPr/>
          </p:nvGrpSpPr>
          <p:grpSpPr>
            <a:xfrm>
              <a:off x="4439816" y="191683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7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7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7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7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8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14" name="그룹 313"/>
            <p:cNvGrpSpPr/>
            <p:nvPr/>
          </p:nvGrpSpPr>
          <p:grpSpPr>
            <a:xfrm>
              <a:off x="6456040" y="1915273"/>
              <a:ext cx="1298162" cy="145978"/>
              <a:chOff x="1703512" y="1051177"/>
              <a:chExt cx="1298162" cy="145978"/>
            </a:xfrm>
            <a:solidFill>
              <a:schemeClr val="bg1">
                <a:lumMod val="75000"/>
              </a:schemeClr>
            </a:solidFill>
          </p:grpSpPr>
          <p:sp>
            <p:nvSpPr>
              <p:cNvPr id="47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7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7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8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4</a:t>
                </a:r>
                <a:endParaRPr lang="ko-KR" altLang="en-US" sz="1713" dirty="0"/>
              </a:p>
            </p:txBody>
          </p:sp>
          <p:sp>
            <p:nvSpPr>
              <p:cNvPr id="47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7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15" name="그룹 314"/>
            <p:cNvGrpSpPr/>
            <p:nvPr/>
          </p:nvGrpSpPr>
          <p:grpSpPr>
            <a:xfrm>
              <a:off x="4439816" y="220486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6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7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16" name="그룹 315"/>
            <p:cNvGrpSpPr/>
            <p:nvPr/>
          </p:nvGrpSpPr>
          <p:grpSpPr>
            <a:xfrm>
              <a:off x="6456040" y="2203277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6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5</a:t>
                </a:r>
                <a:endParaRPr lang="ko-KR" altLang="en-US" sz="1713" dirty="0"/>
              </a:p>
            </p:txBody>
          </p:sp>
          <p:sp>
            <p:nvSpPr>
              <p:cNvPr id="46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endParaRPr lang="ko-KR" altLang="en-US" sz="1713" dirty="0"/>
              </a:p>
            </p:txBody>
          </p:sp>
        </p:grpSp>
        <p:grpSp>
          <p:nvGrpSpPr>
            <p:cNvPr id="317" name="그룹 316"/>
            <p:cNvGrpSpPr/>
            <p:nvPr/>
          </p:nvGrpSpPr>
          <p:grpSpPr>
            <a:xfrm>
              <a:off x="4439816" y="249289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5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18" name="그룹 317"/>
            <p:cNvGrpSpPr/>
            <p:nvPr/>
          </p:nvGrpSpPr>
          <p:grpSpPr>
            <a:xfrm>
              <a:off x="6456040" y="2491309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5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 dirty="0"/>
              </a:p>
            </p:txBody>
          </p:sp>
          <p:sp>
            <p:nvSpPr>
              <p:cNvPr id="45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endParaRPr lang="ko-KR" altLang="en-US" sz="1713" dirty="0"/>
              </a:p>
            </p:txBody>
          </p:sp>
        </p:grpSp>
        <p:grpSp>
          <p:nvGrpSpPr>
            <p:cNvPr id="319" name="그룹 318"/>
            <p:cNvGrpSpPr/>
            <p:nvPr/>
          </p:nvGrpSpPr>
          <p:grpSpPr>
            <a:xfrm>
              <a:off x="4439816" y="278092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4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20" name="그룹 319"/>
            <p:cNvGrpSpPr/>
            <p:nvPr/>
          </p:nvGrpSpPr>
          <p:grpSpPr>
            <a:xfrm>
              <a:off x="6457627" y="277934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4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7</a:t>
                </a:r>
                <a:endParaRPr lang="ko-KR" altLang="en-US" sz="1713" dirty="0"/>
              </a:p>
            </p:txBody>
          </p:sp>
          <p:sp>
            <p:nvSpPr>
              <p:cNvPr id="44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21" name="그룹 320"/>
            <p:cNvGrpSpPr/>
            <p:nvPr/>
          </p:nvGrpSpPr>
          <p:grpSpPr>
            <a:xfrm>
              <a:off x="4439816" y="306896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3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22" name="그룹 321"/>
            <p:cNvGrpSpPr/>
            <p:nvPr/>
          </p:nvGrpSpPr>
          <p:grpSpPr>
            <a:xfrm>
              <a:off x="6457627" y="3067373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3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8</a:t>
                </a:r>
                <a:endParaRPr lang="ko-KR" altLang="en-US" sz="1713" dirty="0"/>
              </a:p>
            </p:txBody>
          </p:sp>
          <p:sp>
            <p:nvSpPr>
              <p:cNvPr id="43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23" name="그룹 322"/>
            <p:cNvGrpSpPr/>
            <p:nvPr/>
          </p:nvGrpSpPr>
          <p:grpSpPr>
            <a:xfrm>
              <a:off x="4439816" y="335699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2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24" name="그룹 323"/>
            <p:cNvGrpSpPr/>
            <p:nvPr/>
          </p:nvGrpSpPr>
          <p:grpSpPr>
            <a:xfrm>
              <a:off x="6457627" y="3355405"/>
              <a:ext cx="1296575" cy="722098"/>
              <a:chOff x="1705099" y="1051149"/>
              <a:chExt cx="1296575" cy="722098"/>
            </a:xfrm>
            <a:solidFill>
              <a:schemeClr val="bg1">
                <a:lumMod val="75000"/>
              </a:schemeClr>
            </a:solidFill>
          </p:grpSpPr>
          <p:sp>
            <p:nvSpPr>
              <p:cNvPr id="42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9</a:t>
                </a:r>
                <a:endParaRPr lang="ko-KR" altLang="en-US" sz="1713" dirty="0"/>
              </a:p>
            </p:txBody>
          </p:sp>
          <p:sp>
            <p:nvSpPr>
              <p:cNvPr id="42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627213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11</a:t>
                </a:r>
                <a:endParaRPr lang="ko-KR" altLang="en-US" sz="1713" dirty="0"/>
              </a:p>
            </p:txBody>
          </p:sp>
        </p:grpSp>
        <p:grpSp>
          <p:nvGrpSpPr>
            <p:cNvPr id="325" name="그룹 324"/>
            <p:cNvGrpSpPr/>
            <p:nvPr/>
          </p:nvGrpSpPr>
          <p:grpSpPr>
            <a:xfrm>
              <a:off x="4439816" y="364502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1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26" name="그룹 325"/>
            <p:cNvGrpSpPr/>
            <p:nvPr/>
          </p:nvGrpSpPr>
          <p:grpSpPr>
            <a:xfrm>
              <a:off x="6457627" y="3643437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1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10</a:t>
                </a:r>
                <a:endParaRPr lang="ko-KR" altLang="en-US" sz="1713" dirty="0"/>
              </a:p>
            </p:txBody>
          </p:sp>
          <p:sp>
            <p:nvSpPr>
              <p:cNvPr id="41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27" name="그룹 326"/>
            <p:cNvGrpSpPr/>
            <p:nvPr/>
          </p:nvGrpSpPr>
          <p:grpSpPr>
            <a:xfrm>
              <a:off x="4439816" y="393305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0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28" name="그룹 327"/>
            <p:cNvGrpSpPr/>
            <p:nvPr/>
          </p:nvGrpSpPr>
          <p:grpSpPr>
            <a:xfrm>
              <a:off x="6744072" y="3933056"/>
              <a:ext cx="1010130" cy="142860"/>
              <a:chOff x="1991544" y="1052736"/>
              <a:chExt cx="1010130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0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29" name="그룹 328"/>
            <p:cNvGrpSpPr/>
            <p:nvPr/>
          </p:nvGrpSpPr>
          <p:grpSpPr>
            <a:xfrm>
              <a:off x="4439816" y="422108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9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30" name="그룹 329"/>
            <p:cNvGrpSpPr/>
            <p:nvPr/>
          </p:nvGrpSpPr>
          <p:grpSpPr>
            <a:xfrm>
              <a:off x="6457627" y="421950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9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12</a:t>
                </a:r>
                <a:endParaRPr lang="ko-KR" altLang="en-US" sz="1713" dirty="0"/>
              </a:p>
            </p:txBody>
          </p:sp>
          <p:sp>
            <p:nvSpPr>
              <p:cNvPr id="39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31" name="그룹 330"/>
            <p:cNvGrpSpPr/>
            <p:nvPr/>
          </p:nvGrpSpPr>
          <p:grpSpPr>
            <a:xfrm>
              <a:off x="4439816" y="450912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8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32" name="그룹 331"/>
            <p:cNvGrpSpPr/>
            <p:nvPr/>
          </p:nvGrpSpPr>
          <p:grpSpPr>
            <a:xfrm>
              <a:off x="6457627" y="4507533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8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13</a:t>
                </a:r>
                <a:endParaRPr lang="ko-KR" altLang="en-US" sz="1713" dirty="0"/>
              </a:p>
            </p:txBody>
          </p:sp>
          <p:sp>
            <p:nvSpPr>
              <p:cNvPr id="38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33" name="그룹 332"/>
            <p:cNvGrpSpPr/>
            <p:nvPr/>
          </p:nvGrpSpPr>
          <p:grpSpPr>
            <a:xfrm>
              <a:off x="4439816" y="479715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7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34" name="그룹 333"/>
            <p:cNvGrpSpPr/>
            <p:nvPr/>
          </p:nvGrpSpPr>
          <p:grpSpPr>
            <a:xfrm>
              <a:off x="6457627" y="4795565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7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14</a:t>
                </a:r>
                <a:endParaRPr lang="ko-KR" altLang="en-US" sz="1713" dirty="0"/>
              </a:p>
            </p:txBody>
          </p:sp>
          <p:sp>
            <p:nvSpPr>
              <p:cNvPr id="37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35" name="그룹 334"/>
            <p:cNvGrpSpPr/>
            <p:nvPr/>
          </p:nvGrpSpPr>
          <p:grpSpPr>
            <a:xfrm>
              <a:off x="4439816" y="508518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6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36" name="그룹 335"/>
            <p:cNvGrpSpPr/>
            <p:nvPr/>
          </p:nvGrpSpPr>
          <p:grpSpPr>
            <a:xfrm>
              <a:off x="6457627" y="5083597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6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15</a:t>
                </a:r>
                <a:endParaRPr lang="ko-KR" altLang="en-US" sz="1713" dirty="0"/>
              </a:p>
            </p:txBody>
          </p:sp>
          <p:sp>
            <p:nvSpPr>
              <p:cNvPr id="36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37" name="그룹 336"/>
            <p:cNvGrpSpPr/>
            <p:nvPr/>
          </p:nvGrpSpPr>
          <p:grpSpPr>
            <a:xfrm>
              <a:off x="4439816" y="537321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38" name="그룹 337"/>
            <p:cNvGrpSpPr/>
            <p:nvPr/>
          </p:nvGrpSpPr>
          <p:grpSpPr>
            <a:xfrm>
              <a:off x="6457627" y="5371629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5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16</a:t>
                </a:r>
                <a:endParaRPr lang="ko-KR" altLang="en-US" sz="1713" dirty="0"/>
              </a:p>
            </p:txBody>
          </p:sp>
          <p:sp>
            <p:nvSpPr>
              <p:cNvPr id="35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39" name="그룹 338"/>
            <p:cNvGrpSpPr/>
            <p:nvPr/>
          </p:nvGrpSpPr>
          <p:grpSpPr>
            <a:xfrm>
              <a:off x="4439816" y="566124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4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340" name="그룹 339"/>
            <p:cNvGrpSpPr/>
            <p:nvPr/>
          </p:nvGrpSpPr>
          <p:grpSpPr>
            <a:xfrm>
              <a:off x="6457627" y="565966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4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17</a:t>
                </a:r>
                <a:endParaRPr lang="ko-KR" altLang="en-US" sz="1713" dirty="0"/>
              </a:p>
            </p:txBody>
          </p:sp>
          <p:sp>
            <p:nvSpPr>
              <p:cNvPr id="34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</p:grpSp>
      <p:grpSp>
        <p:nvGrpSpPr>
          <p:cNvPr id="511" name="그룹 510"/>
          <p:cNvGrpSpPr/>
          <p:nvPr/>
        </p:nvGrpSpPr>
        <p:grpSpPr>
          <a:xfrm>
            <a:off x="7685700" y="1133384"/>
            <a:ext cx="2466275" cy="8631956"/>
            <a:chOff x="9120334" y="908721"/>
            <a:chExt cx="1440161" cy="5040558"/>
          </a:xfrm>
        </p:grpSpPr>
        <p:sp>
          <p:nvSpPr>
            <p:cNvPr id="512" name="사각형: 둥근 모서리 324">
              <a:extLst>
                <a:ext uri="{FF2B5EF4-FFF2-40B4-BE49-F238E27FC236}">
                  <a16:creationId xmlns:a16="http://schemas.microsoft.com/office/drawing/2014/main" xmlns="" id="{60B8C30B-6E0A-4411-BEBE-375D7A3577E1}"/>
                </a:ext>
              </a:extLst>
            </p:cNvPr>
            <p:cNvSpPr/>
            <p:nvPr/>
          </p:nvSpPr>
          <p:spPr>
            <a:xfrm>
              <a:off x="9120334" y="908721"/>
              <a:ext cx="1440161" cy="5040558"/>
            </a:xfrm>
            <a:prstGeom prst="roundRect">
              <a:avLst>
                <a:gd name="adj" fmla="val 10429"/>
              </a:avLst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grpSp>
          <p:nvGrpSpPr>
            <p:cNvPr id="513" name="그룹 512">
              <a:extLst>
                <a:ext uri="{FF2B5EF4-FFF2-40B4-BE49-F238E27FC236}">
                  <a16:creationId xmlns:a16="http://schemas.microsoft.com/office/drawing/2014/main" xmlns="" id="{030F703D-53BA-4F00-8C3C-A22241B44C40}"/>
                </a:ext>
              </a:extLst>
            </p:cNvPr>
            <p:cNvGrpSpPr/>
            <p:nvPr/>
          </p:nvGrpSpPr>
          <p:grpSpPr>
            <a:xfrm>
              <a:off x="9264351" y="1051913"/>
              <a:ext cx="1152129" cy="4609335"/>
              <a:chOff x="11211263" y="2852936"/>
              <a:chExt cx="579381" cy="2317937"/>
            </a:xfrm>
          </p:grpSpPr>
          <p:sp>
            <p:nvSpPr>
              <p:cNvPr id="517" name="Rectangle 960">
                <a:extLst>
                  <a:ext uri="{FF2B5EF4-FFF2-40B4-BE49-F238E27FC236}">
                    <a16:creationId xmlns:a16="http://schemas.microsoft.com/office/drawing/2014/main" xmlns="" id="{2C33AA76-B0FE-4772-B0F5-593D4A080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4592" y="2852936"/>
                <a:ext cx="144463" cy="714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518" name="사각형: 둥근 모서리 333">
                <a:extLst>
                  <a:ext uri="{FF2B5EF4-FFF2-40B4-BE49-F238E27FC236}">
                    <a16:creationId xmlns:a16="http://schemas.microsoft.com/office/drawing/2014/main" xmlns="" id="{1267E30F-27AE-44FB-89BF-F538207AD376}"/>
                  </a:ext>
                </a:extLst>
              </p:cNvPr>
              <p:cNvSpPr/>
              <p:nvPr/>
            </p:nvSpPr>
            <p:spPr>
              <a:xfrm>
                <a:off x="11211263" y="2925772"/>
                <a:ext cx="579381" cy="2245101"/>
              </a:xfrm>
              <a:prstGeom prst="roundRect">
                <a:avLst>
                  <a:gd name="adj" fmla="val 92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  <p:cxnSp>
          <p:nvCxnSpPr>
            <p:cNvPr id="514" name="직선 연결선 513"/>
            <p:cNvCxnSpPr/>
            <p:nvPr/>
          </p:nvCxnSpPr>
          <p:spPr>
            <a:xfrm>
              <a:off x="9696400" y="5373216"/>
              <a:ext cx="2880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직선 연결선 514"/>
            <p:cNvCxnSpPr/>
            <p:nvPr/>
          </p:nvCxnSpPr>
          <p:spPr>
            <a:xfrm>
              <a:off x="9696400" y="1556792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직선 연결선 515"/>
            <p:cNvCxnSpPr/>
            <p:nvPr/>
          </p:nvCxnSpPr>
          <p:spPr>
            <a:xfrm flipV="1">
              <a:off x="9840416" y="1412776"/>
              <a:ext cx="0" cy="288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0" name="구부러진 연결선 519"/>
          <p:cNvCxnSpPr/>
          <p:nvPr/>
        </p:nvCxnSpPr>
        <p:spPr>
          <a:xfrm rot="16200000" flipV="1">
            <a:off x="4510727" y="4062032"/>
            <a:ext cx="6041701" cy="2897551"/>
          </a:xfrm>
          <a:prstGeom prst="curvedConnector3">
            <a:avLst>
              <a:gd name="adj1" fmla="val 50000"/>
            </a:avLst>
          </a:prstGeom>
          <a:ln w="1524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제목 1410"/>
          <p:cNvSpPr txBox="1">
            <a:spLocks/>
          </p:cNvSpPr>
          <p:nvPr/>
        </p:nvSpPr>
        <p:spPr>
          <a:xfrm>
            <a:off x="3000300" y="4216224"/>
            <a:ext cx="6323400" cy="924682"/>
          </a:xfrm>
          <a:prstGeom prst="rect">
            <a:avLst/>
          </a:prstGeom>
          <a:solidFill>
            <a:schemeClr val="bg1"/>
          </a:solidFill>
        </p:spPr>
        <p:txBody>
          <a:bodyPr vert="horz" lIns="78296" tIns="39147" rIns="78296" bIns="39147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400" b="1" dirty="0">
                <a:latin typeface="+mn-lt"/>
              </a:rPr>
              <a:t>Activity 1. Electromagnet</a:t>
            </a:r>
            <a:endParaRPr lang="ko-KR" altLang="en-US" sz="4400" b="1" dirty="0">
              <a:latin typeface="+mn-lt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41166" t="16752" r="34978" b="4242"/>
          <a:stretch/>
        </p:blipFill>
        <p:spPr>
          <a:xfrm>
            <a:off x="-19111" y="-132079"/>
            <a:ext cx="2945009" cy="7325360"/>
          </a:xfrm>
          <a:prstGeom prst="rect">
            <a:avLst/>
          </a:prstGeom>
        </p:spPr>
      </p:pic>
      <p:cxnSp>
        <p:nvCxnSpPr>
          <p:cNvPr id="519" name="구부러진 연결선 518"/>
          <p:cNvCxnSpPr>
            <a:stCxn id="512" idx="0"/>
          </p:cNvCxnSpPr>
          <p:nvPr/>
        </p:nvCxnSpPr>
        <p:spPr>
          <a:xfrm rot="16200000" flipH="1" flipV="1">
            <a:off x="7316633" y="-100353"/>
            <a:ext cx="368468" cy="2835943"/>
          </a:xfrm>
          <a:prstGeom prst="curvedConnector4">
            <a:avLst>
              <a:gd name="adj1" fmla="val -53122"/>
              <a:gd name="adj2" fmla="val 71741"/>
            </a:avLst>
          </a:prstGeom>
          <a:ln w="1524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3412173" y="1298875"/>
            <a:ext cx="1395406" cy="1395406"/>
            <a:chOff x="3985020" y="741956"/>
            <a:chExt cx="1629672" cy="1629672"/>
          </a:xfrm>
        </p:grpSpPr>
        <p:grpSp>
          <p:nvGrpSpPr>
            <p:cNvPr id="521" name="그룹 520"/>
            <p:cNvGrpSpPr/>
            <p:nvPr/>
          </p:nvGrpSpPr>
          <p:grpSpPr>
            <a:xfrm rot="8100000">
              <a:off x="3985020" y="741956"/>
              <a:ext cx="1629672" cy="1629672"/>
              <a:chOff x="5220072" y="4005064"/>
              <a:chExt cx="360040" cy="360040"/>
            </a:xfrm>
          </p:grpSpPr>
          <p:sp>
            <p:nvSpPr>
              <p:cNvPr id="522" name="타원 521"/>
              <p:cNvSpPr/>
              <p:nvPr/>
            </p:nvSpPr>
            <p:spPr>
              <a:xfrm>
                <a:off x="5220072" y="414908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523" name="타원 522"/>
              <p:cNvSpPr/>
              <p:nvPr/>
            </p:nvSpPr>
            <p:spPr>
              <a:xfrm>
                <a:off x="5364088" y="414908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524" name="타원 523"/>
              <p:cNvSpPr/>
              <p:nvPr/>
            </p:nvSpPr>
            <p:spPr>
              <a:xfrm>
                <a:off x="5220072" y="4005064"/>
                <a:ext cx="360040" cy="360040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ko-KR" sz="3768" b="1" dirty="0"/>
                  <a:t>331</a:t>
                </a:r>
                <a:endParaRPr lang="ko-KR" altLang="en-US" sz="3768" b="1" dirty="0"/>
              </a:p>
            </p:txBody>
          </p:sp>
        </p:grpSp>
        <p:sp>
          <p:nvSpPr>
            <p:cNvPr id="525" name="타원 524"/>
            <p:cNvSpPr/>
            <p:nvPr/>
          </p:nvSpPr>
          <p:spPr>
            <a:xfrm>
              <a:off x="4728000" y="90900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526" name="타원 525"/>
            <p:cNvSpPr/>
            <p:nvPr/>
          </p:nvSpPr>
          <p:spPr>
            <a:xfrm>
              <a:off x="4728000" y="206100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</p:grpSp>
    </p:spTree>
    <p:extLst>
      <p:ext uri="{BB962C8B-B14F-4D97-AF65-F5344CB8AC3E}">
        <p14:creationId xmlns:p14="http://schemas.microsoft.com/office/powerpoint/2010/main" val="30095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541991" cy="139153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In </a:t>
            </a:r>
            <a:r>
              <a:rPr lang="en-US" altLang="ko-KR" dirty="0"/>
              <a:t>“</a:t>
            </a:r>
            <a:r>
              <a:rPr lang="en-US" altLang="ko-KR" dirty="0">
                <a:effectLst>
                  <a:glow rad="127000">
                    <a:schemeClr val="bg1"/>
                  </a:glow>
                </a:effectLst>
              </a:rPr>
              <a:t>Activity </a:t>
            </a:r>
            <a:r>
              <a:rPr lang="en-US" altLang="ko-KR" dirty="0" smtClean="0">
                <a:effectLst>
                  <a:glow rad="127000">
                    <a:schemeClr val="bg1"/>
                  </a:glow>
                </a:effectLst>
              </a:rPr>
              <a:t>1”</a:t>
            </a:r>
            <a:r>
              <a:rPr lang="en-US" altLang="ko-KR" dirty="0" smtClean="0"/>
              <a:t>, what will be ( A ), ( B ) ?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t="23404" r="9905" b="23120"/>
          <a:stretch/>
        </p:blipFill>
        <p:spPr>
          <a:xfrm rot="16200000" flipH="1">
            <a:off x="3307737" y="2776969"/>
            <a:ext cx="3806082" cy="2862155"/>
          </a:xfrm>
          <a:prstGeom prst="rect">
            <a:avLst/>
          </a:prstGeom>
        </p:spPr>
      </p:pic>
      <p:sp>
        <p:nvSpPr>
          <p:cNvPr id="12" name="오른쪽 화살표 11"/>
          <p:cNvSpPr/>
          <p:nvPr/>
        </p:nvSpPr>
        <p:spPr>
          <a:xfrm>
            <a:off x="2938650" y="3969693"/>
            <a:ext cx="863169" cy="493063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1"/>
          </a:p>
        </p:txBody>
      </p:sp>
      <p:sp>
        <p:nvSpPr>
          <p:cNvPr id="13" name="오른쪽 화살표 12"/>
          <p:cNvSpPr/>
          <p:nvPr/>
        </p:nvSpPr>
        <p:spPr>
          <a:xfrm>
            <a:off x="6515700" y="3969693"/>
            <a:ext cx="863169" cy="493063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1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700" y="3392793"/>
            <a:ext cx="2520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/>
              <a:t>(   A   )</a:t>
            </a:r>
            <a:endParaRPr lang="ko-KR" altLang="en-US" sz="4400" b="1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7595701" y="3392793"/>
            <a:ext cx="2520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/>
              <a:t>(   B   )</a:t>
            </a:r>
            <a:endParaRPr lang="en-US" altLang="ko-KR" sz="4400" b="1" dirty="0"/>
          </a:p>
        </p:txBody>
      </p:sp>
    </p:spTree>
    <p:extLst>
      <p:ext uri="{BB962C8B-B14F-4D97-AF65-F5344CB8AC3E}">
        <p14:creationId xmlns:p14="http://schemas.microsoft.com/office/powerpoint/2010/main" val="9860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t="23404" r="9905" b="23120"/>
          <a:stretch/>
        </p:blipFill>
        <p:spPr>
          <a:xfrm rot="16200000" flipH="1">
            <a:off x="3307737" y="2776969"/>
            <a:ext cx="3806082" cy="28621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541991" cy="139153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In </a:t>
            </a:r>
            <a:r>
              <a:rPr lang="en-US" altLang="ko-KR" dirty="0"/>
              <a:t>“</a:t>
            </a:r>
            <a:r>
              <a:rPr lang="en-US" altLang="ko-KR" dirty="0">
                <a:effectLst>
                  <a:glow rad="127000">
                    <a:schemeClr val="bg1"/>
                  </a:glow>
                </a:effectLst>
              </a:rPr>
              <a:t>Activity </a:t>
            </a:r>
            <a:r>
              <a:rPr lang="en-US" altLang="ko-KR" dirty="0" smtClean="0">
                <a:effectLst>
                  <a:glow rad="127000">
                    <a:schemeClr val="bg1"/>
                  </a:glow>
                </a:effectLst>
              </a:rPr>
              <a:t>1”</a:t>
            </a:r>
            <a:r>
              <a:rPr lang="en-US" altLang="ko-KR" dirty="0" smtClean="0"/>
              <a:t>, what will be ( A ), ( B ) ?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2938650" y="3969693"/>
            <a:ext cx="863169" cy="493063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1"/>
          </a:p>
        </p:txBody>
      </p:sp>
      <p:sp>
        <p:nvSpPr>
          <p:cNvPr id="8" name="오른쪽 화살표 7"/>
          <p:cNvSpPr/>
          <p:nvPr/>
        </p:nvSpPr>
        <p:spPr>
          <a:xfrm>
            <a:off x="6299700" y="3969693"/>
            <a:ext cx="863169" cy="493063"/>
          </a:xfrm>
          <a:prstGeom prst="right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1"/>
          </a:p>
        </p:txBody>
      </p:sp>
      <p:sp>
        <p:nvSpPr>
          <p:cNvPr id="11" name="자유형 10"/>
          <p:cNvSpPr/>
          <p:nvPr/>
        </p:nvSpPr>
        <p:spPr>
          <a:xfrm rot="13880614">
            <a:off x="2994398" y="1187309"/>
            <a:ext cx="2458220" cy="3692836"/>
          </a:xfrm>
          <a:custGeom>
            <a:avLst/>
            <a:gdLst>
              <a:gd name="connsiteX0" fmla="*/ 836908 w 1970418"/>
              <a:gd name="connsiteY0" fmla="*/ 1689316 h 2221225"/>
              <a:gd name="connsiteX1" fmla="*/ 1844298 w 1970418"/>
              <a:gd name="connsiteY1" fmla="*/ 2154265 h 2221225"/>
              <a:gd name="connsiteX2" fmla="*/ 1751308 w 1970418"/>
              <a:gd name="connsiteY2" fmla="*/ 402956 h 2221225"/>
              <a:gd name="connsiteX3" fmla="*/ 0 w 1970418"/>
              <a:gd name="connsiteY3" fmla="*/ 0 h 2221225"/>
              <a:gd name="connsiteX0" fmla="*/ 836908 w 1766477"/>
              <a:gd name="connsiteY0" fmla="*/ 1689316 h 1689316"/>
              <a:gd name="connsiteX1" fmla="*/ 1751308 w 1766477"/>
              <a:gd name="connsiteY1" fmla="*/ 402956 h 1689316"/>
              <a:gd name="connsiteX2" fmla="*/ 0 w 1766477"/>
              <a:gd name="connsiteY2" fmla="*/ 0 h 1689316"/>
              <a:gd name="connsiteX0" fmla="*/ 836908 w 1789570"/>
              <a:gd name="connsiteY0" fmla="*/ 1689316 h 2089012"/>
              <a:gd name="connsiteX1" fmla="*/ 1751308 w 1789570"/>
              <a:gd name="connsiteY1" fmla="*/ 402956 h 2089012"/>
              <a:gd name="connsiteX2" fmla="*/ 0 w 1789570"/>
              <a:gd name="connsiteY2" fmla="*/ 0 h 2089012"/>
              <a:gd name="connsiteX0" fmla="*/ 878058 w 1830720"/>
              <a:gd name="connsiteY0" fmla="*/ 2345257 h 2744953"/>
              <a:gd name="connsiteX1" fmla="*/ 1792458 w 1830720"/>
              <a:gd name="connsiteY1" fmla="*/ 1058897 h 2744953"/>
              <a:gd name="connsiteX2" fmla="*/ 41150 w 1830720"/>
              <a:gd name="connsiteY2" fmla="*/ 655941 h 2744953"/>
              <a:gd name="connsiteX0" fmla="*/ 878058 w 1896275"/>
              <a:gd name="connsiteY0" fmla="*/ 2345257 h 2753746"/>
              <a:gd name="connsiteX1" fmla="*/ 1792458 w 1896275"/>
              <a:gd name="connsiteY1" fmla="*/ 1058897 h 2753746"/>
              <a:gd name="connsiteX2" fmla="*/ 41150 w 1896275"/>
              <a:gd name="connsiteY2" fmla="*/ 655941 h 2753746"/>
              <a:gd name="connsiteX0" fmla="*/ 881110 w 1781607"/>
              <a:gd name="connsiteY0" fmla="*/ 2367946 h 2764980"/>
              <a:gd name="connsiteX1" fmla="*/ 1656025 w 1781607"/>
              <a:gd name="connsiteY1" fmla="*/ 988597 h 2764980"/>
              <a:gd name="connsiteX2" fmla="*/ 44202 w 1781607"/>
              <a:gd name="connsiteY2" fmla="*/ 678630 h 2764980"/>
              <a:gd name="connsiteX0" fmla="*/ 879744 w 1753529"/>
              <a:gd name="connsiteY0" fmla="*/ 2388538 h 2796008"/>
              <a:gd name="connsiteX1" fmla="*/ 1654659 w 1753529"/>
              <a:gd name="connsiteY1" fmla="*/ 1009189 h 2796008"/>
              <a:gd name="connsiteX2" fmla="*/ 42836 w 1753529"/>
              <a:gd name="connsiteY2" fmla="*/ 699222 h 2796008"/>
              <a:gd name="connsiteX0" fmla="*/ 895934 w 2013843"/>
              <a:gd name="connsiteY0" fmla="*/ 2649108 h 3194521"/>
              <a:gd name="connsiteX1" fmla="*/ 1670849 w 2013843"/>
              <a:gd name="connsiteY1" fmla="*/ 1269759 h 3194521"/>
              <a:gd name="connsiteX2" fmla="*/ 59026 w 2013843"/>
              <a:gd name="connsiteY2" fmla="*/ 959792 h 3194521"/>
              <a:gd name="connsiteX0" fmla="*/ 891428 w 1954674"/>
              <a:gd name="connsiteY0" fmla="*/ 2576578 h 3081945"/>
              <a:gd name="connsiteX1" fmla="*/ 1666343 w 1954674"/>
              <a:gd name="connsiteY1" fmla="*/ 1197229 h 3081945"/>
              <a:gd name="connsiteX2" fmla="*/ 54520 w 1954674"/>
              <a:gd name="connsiteY2" fmla="*/ 887262 h 3081945"/>
              <a:gd name="connsiteX0" fmla="*/ 891428 w 1958253"/>
              <a:gd name="connsiteY0" fmla="*/ 2576578 h 2825794"/>
              <a:gd name="connsiteX1" fmla="*/ 1666343 w 1958253"/>
              <a:gd name="connsiteY1" fmla="*/ 1197229 h 2825794"/>
              <a:gd name="connsiteX2" fmla="*/ 54520 w 1958253"/>
              <a:gd name="connsiteY2" fmla="*/ 887262 h 2825794"/>
              <a:gd name="connsiteX0" fmla="*/ 849496 w 1678995"/>
              <a:gd name="connsiteY0" fmla="*/ 2725771 h 2895931"/>
              <a:gd name="connsiteX1" fmla="*/ 1624411 w 1678995"/>
              <a:gd name="connsiteY1" fmla="*/ 1346422 h 2895931"/>
              <a:gd name="connsiteX2" fmla="*/ 41163 w 1678995"/>
              <a:gd name="connsiteY2" fmla="*/ 579255 h 2895931"/>
              <a:gd name="connsiteX0" fmla="*/ 808333 w 1637832"/>
              <a:gd name="connsiteY0" fmla="*/ 2626905 h 2797065"/>
              <a:gd name="connsiteX1" fmla="*/ 1583248 w 1637832"/>
              <a:gd name="connsiteY1" fmla="*/ 1247556 h 2797065"/>
              <a:gd name="connsiteX2" fmla="*/ 0 w 1637832"/>
              <a:gd name="connsiteY2" fmla="*/ 480389 h 2797065"/>
              <a:gd name="connsiteX0" fmla="*/ 808333 w 1728021"/>
              <a:gd name="connsiteY0" fmla="*/ 2672092 h 2862985"/>
              <a:gd name="connsiteX1" fmla="*/ 1583248 w 1728021"/>
              <a:gd name="connsiteY1" fmla="*/ 1292743 h 2862985"/>
              <a:gd name="connsiteX2" fmla="*/ 0 w 1728021"/>
              <a:gd name="connsiteY2" fmla="*/ 525576 h 2862985"/>
              <a:gd name="connsiteX0" fmla="*/ 808333 w 1728021"/>
              <a:gd name="connsiteY0" fmla="*/ 2443354 h 2634247"/>
              <a:gd name="connsiteX1" fmla="*/ 1583248 w 1728021"/>
              <a:gd name="connsiteY1" fmla="*/ 1064005 h 2634247"/>
              <a:gd name="connsiteX2" fmla="*/ 0 w 1728021"/>
              <a:gd name="connsiteY2" fmla="*/ 296838 h 2634247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55162"/>
              <a:gd name="connsiteY0" fmla="*/ 2455725 h 2660866"/>
              <a:gd name="connsiteX1" fmla="*/ 1583248 w 1755162"/>
              <a:gd name="connsiteY1" fmla="*/ 1076376 h 2660866"/>
              <a:gd name="connsiteX2" fmla="*/ 0 w 1755162"/>
              <a:gd name="connsiteY2" fmla="*/ 309209 h 2660866"/>
              <a:gd name="connsiteX0" fmla="*/ 808333 w 1984828"/>
              <a:gd name="connsiteY0" fmla="*/ 2550987 h 2723053"/>
              <a:gd name="connsiteX1" fmla="*/ 1865255 w 1984828"/>
              <a:gd name="connsiteY1" fmla="*/ 765110 h 2723053"/>
              <a:gd name="connsiteX2" fmla="*/ 0 w 1984828"/>
              <a:gd name="connsiteY2" fmla="*/ 404471 h 2723053"/>
              <a:gd name="connsiteX0" fmla="*/ 733684 w 1892951"/>
              <a:gd name="connsiteY0" fmla="*/ 2462543 h 2620197"/>
              <a:gd name="connsiteX1" fmla="*/ 1865255 w 1892951"/>
              <a:gd name="connsiteY1" fmla="*/ 704383 h 2620197"/>
              <a:gd name="connsiteX2" fmla="*/ 0 w 1892951"/>
              <a:gd name="connsiteY2" fmla="*/ 343744 h 2620197"/>
              <a:gd name="connsiteX0" fmla="*/ 733684 w 1963735"/>
              <a:gd name="connsiteY0" fmla="*/ 2462543 h 2727176"/>
              <a:gd name="connsiteX1" fmla="*/ 1865255 w 1963735"/>
              <a:gd name="connsiteY1" fmla="*/ 704383 h 2727176"/>
              <a:gd name="connsiteX2" fmla="*/ 0 w 1963735"/>
              <a:gd name="connsiteY2" fmla="*/ 343744 h 2727176"/>
              <a:gd name="connsiteX0" fmla="*/ 816627 w 2052821"/>
              <a:gd name="connsiteY0" fmla="*/ 2811874 h 3081864"/>
              <a:gd name="connsiteX1" fmla="*/ 1948198 w 2052821"/>
              <a:gd name="connsiteY1" fmla="*/ 1053714 h 3081864"/>
              <a:gd name="connsiteX2" fmla="*/ 0 w 2052821"/>
              <a:gd name="connsiteY2" fmla="*/ 277308 h 3081864"/>
              <a:gd name="connsiteX0" fmla="*/ 816627 w 2144976"/>
              <a:gd name="connsiteY0" fmla="*/ 2876341 h 3181163"/>
              <a:gd name="connsiteX1" fmla="*/ 1948198 w 2144976"/>
              <a:gd name="connsiteY1" fmla="*/ 1118181 h 3181163"/>
              <a:gd name="connsiteX2" fmla="*/ 0 w 2144976"/>
              <a:gd name="connsiteY2" fmla="*/ 341775 h 3181163"/>
              <a:gd name="connsiteX0" fmla="*/ 816627 w 2126749"/>
              <a:gd name="connsiteY0" fmla="*/ 2938606 h 3219095"/>
              <a:gd name="connsiteX1" fmla="*/ 1923315 w 2126749"/>
              <a:gd name="connsiteY1" fmla="*/ 930986 h 3219095"/>
              <a:gd name="connsiteX2" fmla="*/ 0 w 2126749"/>
              <a:gd name="connsiteY2" fmla="*/ 404040 h 3219095"/>
              <a:gd name="connsiteX0" fmla="*/ 816627 w 2073407"/>
              <a:gd name="connsiteY0" fmla="*/ 2938606 h 3263921"/>
              <a:gd name="connsiteX1" fmla="*/ 1923315 w 2073407"/>
              <a:gd name="connsiteY1" fmla="*/ 930986 h 3263921"/>
              <a:gd name="connsiteX2" fmla="*/ 0 w 2073407"/>
              <a:gd name="connsiteY2" fmla="*/ 404040 h 3263921"/>
              <a:gd name="connsiteX0" fmla="*/ 816627 w 2138691"/>
              <a:gd name="connsiteY0" fmla="*/ 2959352 h 3292349"/>
              <a:gd name="connsiteX1" fmla="*/ 1923315 w 2138691"/>
              <a:gd name="connsiteY1" fmla="*/ 951732 h 3292349"/>
              <a:gd name="connsiteX2" fmla="*/ 0 w 2138691"/>
              <a:gd name="connsiteY2" fmla="*/ 424786 h 3292349"/>
              <a:gd name="connsiteX0" fmla="*/ 816627 w 2171094"/>
              <a:gd name="connsiteY0" fmla="*/ 3060621 h 3430152"/>
              <a:gd name="connsiteX1" fmla="*/ 1923315 w 2171094"/>
              <a:gd name="connsiteY1" fmla="*/ 1053001 h 3430152"/>
              <a:gd name="connsiteX2" fmla="*/ 0 w 2171094"/>
              <a:gd name="connsiteY2" fmla="*/ 526055 h 3430152"/>
              <a:gd name="connsiteX0" fmla="*/ 816627 w 2207128"/>
              <a:gd name="connsiteY0" fmla="*/ 3060621 h 3312234"/>
              <a:gd name="connsiteX1" fmla="*/ 1923315 w 2207128"/>
              <a:gd name="connsiteY1" fmla="*/ 1053001 h 3312234"/>
              <a:gd name="connsiteX2" fmla="*/ 0 w 2207128"/>
              <a:gd name="connsiteY2" fmla="*/ 526055 h 3312234"/>
              <a:gd name="connsiteX0" fmla="*/ 534214 w 1951163"/>
              <a:gd name="connsiteY0" fmla="*/ 3211188 h 3384902"/>
              <a:gd name="connsiteX1" fmla="*/ 1923315 w 1951163"/>
              <a:gd name="connsiteY1" fmla="*/ 858421 h 3384902"/>
              <a:gd name="connsiteX2" fmla="*/ 0 w 1951163"/>
              <a:gd name="connsiteY2" fmla="*/ 331475 h 3384902"/>
              <a:gd name="connsiteX0" fmla="*/ 534214 w 2198280"/>
              <a:gd name="connsiteY0" fmla="*/ 3462804 h 3697056"/>
              <a:gd name="connsiteX1" fmla="*/ 1923315 w 2198280"/>
              <a:gd name="connsiteY1" fmla="*/ 1110037 h 3697056"/>
              <a:gd name="connsiteX2" fmla="*/ 0 w 2198280"/>
              <a:gd name="connsiteY2" fmla="*/ 583091 h 3697056"/>
              <a:gd name="connsiteX0" fmla="*/ 534214 w 2128337"/>
              <a:gd name="connsiteY0" fmla="*/ 3403466 h 3623388"/>
              <a:gd name="connsiteX1" fmla="*/ 1923315 w 2128337"/>
              <a:gd name="connsiteY1" fmla="*/ 1050699 h 3623388"/>
              <a:gd name="connsiteX2" fmla="*/ 0 w 2128337"/>
              <a:gd name="connsiteY2" fmla="*/ 523753 h 3623388"/>
              <a:gd name="connsiteX0" fmla="*/ 534214 w 2140602"/>
              <a:gd name="connsiteY0" fmla="*/ 3349787 h 3582053"/>
              <a:gd name="connsiteX1" fmla="*/ 1938076 w 2140602"/>
              <a:gd name="connsiteY1" fmla="*/ 1144931 h 3582053"/>
              <a:gd name="connsiteX2" fmla="*/ 0 w 2140602"/>
              <a:gd name="connsiteY2" fmla="*/ 470074 h 358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0602" h="3582053">
                <a:moveTo>
                  <a:pt x="534214" y="3349787"/>
                </a:moveTo>
                <a:cubicBezTo>
                  <a:pt x="1968735" y="4234362"/>
                  <a:pt x="2459230" y="2394941"/>
                  <a:pt x="1938076" y="1144931"/>
                </a:cubicBezTo>
                <a:cubicBezTo>
                  <a:pt x="1416922" y="-105079"/>
                  <a:pt x="477702" y="-333900"/>
                  <a:pt x="0" y="470074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 rot="13880614">
            <a:off x="3680148" y="1577060"/>
            <a:ext cx="965871" cy="2505372"/>
          </a:xfrm>
          <a:custGeom>
            <a:avLst/>
            <a:gdLst>
              <a:gd name="connsiteX0" fmla="*/ 836908 w 1970418"/>
              <a:gd name="connsiteY0" fmla="*/ 1689316 h 2221225"/>
              <a:gd name="connsiteX1" fmla="*/ 1844298 w 1970418"/>
              <a:gd name="connsiteY1" fmla="*/ 2154265 h 2221225"/>
              <a:gd name="connsiteX2" fmla="*/ 1751308 w 1970418"/>
              <a:gd name="connsiteY2" fmla="*/ 402956 h 2221225"/>
              <a:gd name="connsiteX3" fmla="*/ 0 w 1970418"/>
              <a:gd name="connsiteY3" fmla="*/ 0 h 2221225"/>
              <a:gd name="connsiteX0" fmla="*/ 836908 w 1766477"/>
              <a:gd name="connsiteY0" fmla="*/ 1689316 h 1689316"/>
              <a:gd name="connsiteX1" fmla="*/ 1751308 w 1766477"/>
              <a:gd name="connsiteY1" fmla="*/ 402956 h 1689316"/>
              <a:gd name="connsiteX2" fmla="*/ 0 w 1766477"/>
              <a:gd name="connsiteY2" fmla="*/ 0 h 1689316"/>
              <a:gd name="connsiteX0" fmla="*/ 836908 w 1789570"/>
              <a:gd name="connsiteY0" fmla="*/ 1689316 h 2089012"/>
              <a:gd name="connsiteX1" fmla="*/ 1751308 w 1789570"/>
              <a:gd name="connsiteY1" fmla="*/ 402956 h 2089012"/>
              <a:gd name="connsiteX2" fmla="*/ 0 w 1789570"/>
              <a:gd name="connsiteY2" fmla="*/ 0 h 2089012"/>
              <a:gd name="connsiteX0" fmla="*/ 878058 w 1830720"/>
              <a:gd name="connsiteY0" fmla="*/ 2345257 h 2744953"/>
              <a:gd name="connsiteX1" fmla="*/ 1792458 w 1830720"/>
              <a:gd name="connsiteY1" fmla="*/ 1058897 h 2744953"/>
              <a:gd name="connsiteX2" fmla="*/ 41150 w 1830720"/>
              <a:gd name="connsiteY2" fmla="*/ 655941 h 2744953"/>
              <a:gd name="connsiteX0" fmla="*/ 878058 w 1896275"/>
              <a:gd name="connsiteY0" fmla="*/ 2345257 h 2753746"/>
              <a:gd name="connsiteX1" fmla="*/ 1792458 w 1896275"/>
              <a:gd name="connsiteY1" fmla="*/ 1058897 h 2753746"/>
              <a:gd name="connsiteX2" fmla="*/ 41150 w 1896275"/>
              <a:gd name="connsiteY2" fmla="*/ 655941 h 2753746"/>
              <a:gd name="connsiteX0" fmla="*/ 881110 w 1781607"/>
              <a:gd name="connsiteY0" fmla="*/ 2367946 h 2764980"/>
              <a:gd name="connsiteX1" fmla="*/ 1656025 w 1781607"/>
              <a:gd name="connsiteY1" fmla="*/ 988597 h 2764980"/>
              <a:gd name="connsiteX2" fmla="*/ 44202 w 1781607"/>
              <a:gd name="connsiteY2" fmla="*/ 678630 h 2764980"/>
              <a:gd name="connsiteX0" fmla="*/ 879744 w 1753529"/>
              <a:gd name="connsiteY0" fmla="*/ 2388538 h 2796008"/>
              <a:gd name="connsiteX1" fmla="*/ 1654659 w 1753529"/>
              <a:gd name="connsiteY1" fmla="*/ 1009189 h 2796008"/>
              <a:gd name="connsiteX2" fmla="*/ 42836 w 1753529"/>
              <a:gd name="connsiteY2" fmla="*/ 699222 h 2796008"/>
              <a:gd name="connsiteX0" fmla="*/ 895934 w 2013843"/>
              <a:gd name="connsiteY0" fmla="*/ 2649108 h 3194521"/>
              <a:gd name="connsiteX1" fmla="*/ 1670849 w 2013843"/>
              <a:gd name="connsiteY1" fmla="*/ 1269759 h 3194521"/>
              <a:gd name="connsiteX2" fmla="*/ 59026 w 2013843"/>
              <a:gd name="connsiteY2" fmla="*/ 959792 h 3194521"/>
              <a:gd name="connsiteX0" fmla="*/ 891428 w 1954674"/>
              <a:gd name="connsiteY0" fmla="*/ 2576578 h 3081945"/>
              <a:gd name="connsiteX1" fmla="*/ 1666343 w 1954674"/>
              <a:gd name="connsiteY1" fmla="*/ 1197229 h 3081945"/>
              <a:gd name="connsiteX2" fmla="*/ 54520 w 1954674"/>
              <a:gd name="connsiteY2" fmla="*/ 887262 h 3081945"/>
              <a:gd name="connsiteX0" fmla="*/ 891428 w 1958253"/>
              <a:gd name="connsiteY0" fmla="*/ 2576578 h 2825794"/>
              <a:gd name="connsiteX1" fmla="*/ 1666343 w 1958253"/>
              <a:gd name="connsiteY1" fmla="*/ 1197229 h 2825794"/>
              <a:gd name="connsiteX2" fmla="*/ 54520 w 1958253"/>
              <a:gd name="connsiteY2" fmla="*/ 887262 h 2825794"/>
              <a:gd name="connsiteX0" fmla="*/ 849496 w 1678995"/>
              <a:gd name="connsiteY0" fmla="*/ 2725771 h 2895931"/>
              <a:gd name="connsiteX1" fmla="*/ 1624411 w 1678995"/>
              <a:gd name="connsiteY1" fmla="*/ 1346422 h 2895931"/>
              <a:gd name="connsiteX2" fmla="*/ 41163 w 1678995"/>
              <a:gd name="connsiteY2" fmla="*/ 579255 h 2895931"/>
              <a:gd name="connsiteX0" fmla="*/ 808333 w 1637832"/>
              <a:gd name="connsiteY0" fmla="*/ 2626905 h 2797065"/>
              <a:gd name="connsiteX1" fmla="*/ 1583248 w 1637832"/>
              <a:gd name="connsiteY1" fmla="*/ 1247556 h 2797065"/>
              <a:gd name="connsiteX2" fmla="*/ 0 w 1637832"/>
              <a:gd name="connsiteY2" fmla="*/ 480389 h 2797065"/>
              <a:gd name="connsiteX0" fmla="*/ 808333 w 1728021"/>
              <a:gd name="connsiteY0" fmla="*/ 2672092 h 2862985"/>
              <a:gd name="connsiteX1" fmla="*/ 1583248 w 1728021"/>
              <a:gd name="connsiteY1" fmla="*/ 1292743 h 2862985"/>
              <a:gd name="connsiteX2" fmla="*/ 0 w 1728021"/>
              <a:gd name="connsiteY2" fmla="*/ 525576 h 2862985"/>
              <a:gd name="connsiteX0" fmla="*/ 808333 w 1728021"/>
              <a:gd name="connsiteY0" fmla="*/ 2443354 h 2634247"/>
              <a:gd name="connsiteX1" fmla="*/ 1583248 w 1728021"/>
              <a:gd name="connsiteY1" fmla="*/ 1064005 h 2634247"/>
              <a:gd name="connsiteX2" fmla="*/ 0 w 1728021"/>
              <a:gd name="connsiteY2" fmla="*/ 296838 h 2634247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55162"/>
              <a:gd name="connsiteY0" fmla="*/ 2455725 h 2660866"/>
              <a:gd name="connsiteX1" fmla="*/ 1583248 w 1755162"/>
              <a:gd name="connsiteY1" fmla="*/ 1076376 h 2660866"/>
              <a:gd name="connsiteX2" fmla="*/ 0 w 1755162"/>
              <a:gd name="connsiteY2" fmla="*/ 309209 h 2660866"/>
              <a:gd name="connsiteX0" fmla="*/ 808333 w 1984828"/>
              <a:gd name="connsiteY0" fmla="*/ 2550987 h 2723053"/>
              <a:gd name="connsiteX1" fmla="*/ 1865255 w 1984828"/>
              <a:gd name="connsiteY1" fmla="*/ 765110 h 2723053"/>
              <a:gd name="connsiteX2" fmla="*/ 0 w 1984828"/>
              <a:gd name="connsiteY2" fmla="*/ 404471 h 2723053"/>
              <a:gd name="connsiteX0" fmla="*/ 733684 w 1892951"/>
              <a:gd name="connsiteY0" fmla="*/ 2462543 h 2620197"/>
              <a:gd name="connsiteX1" fmla="*/ 1865255 w 1892951"/>
              <a:gd name="connsiteY1" fmla="*/ 704383 h 2620197"/>
              <a:gd name="connsiteX2" fmla="*/ 0 w 1892951"/>
              <a:gd name="connsiteY2" fmla="*/ 343744 h 2620197"/>
              <a:gd name="connsiteX0" fmla="*/ 733684 w 1963735"/>
              <a:gd name="connsiteY0" fmla="*/ 2462543 h 2727176"/>
              <a:gd name="connsiteX1" fmla="*/ 1865255 w 1963735"/>
              <a:gd name="connsiteY1" fmla="*/ 704383 h 2727176"/>
              <a:gd name="connsiteX2" fmla="*/ 0 w 1963735"/>
              <a:gd name="connsiteY2" fmla="*/ 343744 h 2727176"/>
              <a:gd name="connsiteX0" fmla="*/ 816627 w 2052821"/>
              <a:gd name="connsiteY0" fmla="*/ 2811874 h 3081864"/>
              <a:gd name="connsiteX1" fmla="*/ 1948198 w 2052821"/>
              <a:gd name="connsiteY1" fmla="*/ 1053714 h 3081864"/>
              <a:gd name="connsiteX2" fmla="*/ 0 w 2052821"/>
              <a:gd name="connsiteY2" fmla="*/ 277308 h 3081864"/>
              <a:gd name="connsiteX0" fmla="*/ 816627 w 2144976"/>
              <a:gd name="connsiteY0" fmla="*/ 2876341 h 3181163"/>
              <a:gd name="connsiteX1" fmla="*/ 1948198 w 2144976"/>
              <a:gd name="connsiteY1" fmla="*/ 1118181 h 3181163"/>
              <a:gd name="connsiteX2" fmla="*/ 0 w 2144976"/>
              <a:gd name="connsiteY2" fmla="*/ 341775 h 3181163"/>
              <a:gd name="connsiteX0" fmla="*/ 816627 w 2126749"/>
              <a:gd name="connsiteY0" fmla="*/ 2938606 h 3219095"/>
              <a:gd name="connsiteX1" fmla="*/ 1923315 w 2126749"/>
              <a:gd name="connsiteY1" fmla="*/ 930986 h 3219095"/>
              <a:gd name="connsiteX2" fmla="*/ 0 w 2126749"/>
              <a:gd name="connsiteY2" fmla="*/ 404040 h 3219095"/>
              <a:gd name="connsiteX0" fmla="*/ 816627 w 2073407"/>
              <a:gd name="connsiteY0" fmla="*/ 2938606 h 3263921"/>
              <a:gd name="connsiteX1" fmla="*/ 1923315 w 2073407"/>
              <a:gd name="connsiteY1" fmla="*/ 930986 h 3263921"/>
              <a:gd name="connsiteX2" fmla="*/ 0 w 2073407"/>
              <a:gd name="connsiteY2" fmla="*/ 404040 h 3263921"/>
              <a:gd name="connsiteX0" fmla="*/ 816627 w 2138691"/>
              <a:gd name="connsiteY0" fmla="*/ 2959352 h 3292349"/>
              <a:gd name="connsiteX1" fmla="*/ 1923315 w 2138691"/>
              <a:gd name="connsiteY1" fmla="*/ 951732 h 3292349"/>
              <a:gd name="connsiteX2" fmla="*/ 0 w 2138691"/>
              <a:gd name="connsiteY2" fmla="*/ 424786 h 3292349"/>
              <a:gd name="connsiteX0" fmla="*/ 816627 w 2171094"/>
              <a:gd name="connsiteY0" fmla="*/ 3060621 h 3430152"/>
              <a:gd name="connsiteX1" fmla="*/ 1923315 w 2171094"/>
              <a:gd name="connsiteY1" fmla="*/ 1053001 h 3430152"/>
              <a:gd name="connsiteX2" fmla="*/ 0 w 2171094"/>
              <a:gd name="connsiteY2" fmla="*/ 526055 h 3430152"/>
              <a:gd name="connsiteX0" fmla="*/ 816627 w 2207128"/>
              <a:gd name="connsiteY0" fmla="*/ 3060621 h 3312234"/>
              <a:gd name="connsiteX1" fmla="*/ 1923315 w 2207128"/>
              <a:gd name="connsiteY1" fmla="*/ 1053001 h 3312234"/>
              <a:gd name="connsiteX2" fmla="*/ 0 w 2207128"/>
              <a:gd name="connsiteY2" fmla="*/ 526055 h 3312234"/>
              <a:gd name="connsiteX0" fmla="*/ 534214 w 1951163"/>
              <a:gd name="connsiteY0" fmla="*/ 3211188 h 3384902"/>
              <a:gd name="connsiteX1" fmla="*/ 1923315 w 1951163"/>
              <a:gd name="connsiteY1" fmla="*/ 858421 h 3384902"/>
              <a:gd name="connsiteX2" fmla="*/ 0 w 1951163"/>
              <a:gd name="connsiteY2" fmla="*/ 331475 h 3384902"/>
              <a:gd name="connsiteX0" fmla="*/ 534214 w 2198280"/>
              <a:gd name="connsiteY0" fmla="*/ 3462804 h 3697056"/>
              <a:gd name="connsiteX1" fmla="*/ 1923315 w 2198280"/>
              <a:gd name="connsiteY1" fmla="*/ 1110037 h 3697056"/>
              <a:gd name="connsiteX2" fmla="*/ 0 w 2198280"/>
              <a:gd name="connsiteY2" fmla="*/ 583091 h 3697056"/>
              <a:gd name="connsiteX0" fmla="*/ 534214 w 2128337"/>
              <a:gd name="connsiteY0" fmla="*/ 3403466 h 3623388"/>
              <a:gd name="connsiteX1" fmla="*/ 1923315 w 2128337"/>
              <a:gd name="connsiteY1" fmla="*/ 1050699 h 3623388"/>
              <a:gd name="connsiteX2" fmla="*/ 0 w 2128337"/>
              <a:gd name="connsiteY2" fmla="*/ 523753 h 3623388"/>
              <a:gd name="connsiteX0" fmla="*/ 534214 w 2140602"/>
              <a:gd name="connsiteY0" fmla="*/ 3349787 h 3582053"/>
              <a:gd name="connsiteX1" fmla="*/ 1938076 w 2140602"/>
              <a:gd name="connsiteY1" fmla="*/ 1144931 h 3582053"/>
              <a:gd name="connsiteX2" fmla="*/ 0 w 2140602"/>
              <a:gd name="connsiteY2" fmla="*/ 470074 h 3582053"/>
              <a:gd name="connsiteX0" fmla="*/ 669710 w 1988787"/>
              <a:gd name="connsiteY0" fmla="*/ 3271761 h 3449354"/>
              <a:gd name="connsiteX1" fmla="*/ 1938076 w 1988787"/>
              <a:gd name="connsiteY1" fmla="*/ 979821 h 3449354"/>
              <a:gd name="connsiteX2" fmla="*/ 0 w 1988787"/>
              <a:gd name="connsiteY2" fmla="*/ 304964 h 3449354"/>
              <a:gd name="connsiteX0" fmla="*/ 669710 w 2201493"/>
              <a:gd name="connsiteY0" fmla="*/ 3340712 h 3538760"/>
              <a:gd name="connsiteX1" fmla="*/ 1938076 w 2201493"/>
              <a:gd name="connsiteY1" fmla="*/ 1048772 h 3538760"/>
              <a:gd name="connsiteX2" fmla="*/ 0 w 2201493"/>
              <a:gd name="connsiteY2" fmla="*/ 373915 h 3538760"/>
              <a:gd name="connsiteX0" fmla="*/ 669710 w 2278857"/>
              <a:gd name="connsiteY0" fmla="*/ 3340712 h 3386969"/>
              <a:gd name="connsiteX1" fmla="*/ 1938076 w 2278857"/>
              <a:gd name="connsiteY1" fmla="*/ 1048772 h 3386969"/>
              <a:gd name="connsiteX2" fmla="*/ 0 w 2278857"/>
              <a:gd name="connsiteY2" fmla="*/ 373915 h 3386969"/>
              <a:gd name="connsiteX0" fmla="*/ 669710 w 2258259"/>
              <a:gd name="connsiteY0" fmla="*/ 3350967 h 3398248"/>
              <a:gd name="connsiteX1" fmla="*/ 1938076 w 2258259"/>
              <a:gd name="connsiteY1" fmla="*/ 1059027 h 3398248"/>
              <a:gd name="connsiteX2" fmla="*/ 0 w 2258259"/>
              <a:gd name="connsiteY2" fmla="*/ 384170 h 3398248"/>
              <a:gd name="connsiteX0" fmla="*/ 0 w 1319000"/>
              <a:gd name="connsiteY0" fmla="*/ 3494518 h 3534686"/>
              <a:gd name="connsiteX1" fmla="*/ 1268366 w 1319000"/>
              <a:gd name="connsiteY1" fmla="*/ 1202578 h 3534686"/>
              <a:gd name="connsiteX2" fmla="*/ 317413 w 1319000"/>
              <a:gd name="connsiteY2" fmla="*/ 269512 h 3534686"/>
              <a:gd name="connsiteX0" fmla="*/ 0 w 1319000"/>
              <a:gd name="connsiteY0" fmla="*/ 3225006 h 3265174"/>
              <a:gd name="connsiteX1" fmla="*/ 1268366 w 1319000"/>
              <a:gd name="connsiteY1" fmla="*/ 933066 h 3265174"/>
              <a:gd name="connsiteX2" fmla="*/ 317413 w 1319000"/>
              <a:gd name="connsiteY2" fmla="*/ 0 h 3265174"/>
              <a:gd name="connsiteX0" fmla="*/ 0 w 1319000"/>
              <a:gd name="connsiteY0" fmla="*/ 3225006 h 3265174"/>
              <a:gd name="connsiteX1" fmla="*/ 1268366 w 1319000"/>
              <a:gd name="connsiteY1" fmla="*/ 933066 h 3265174"/>
              <a:gd name="connsiteX2" fmla="*/ 317413 w 1319000"/>
              <a:gd name="connsiteY2" fmla="*/ 0 h 3265174"/>
              <a:gd name="connsiteX0" fmla="*/ 0 w 1577393"/>
              <a:gd name="connsiteY0" fmla="*/ 3225006 h 3272982"/>
              <a:gd name="connsiteX1" fmla="*/ 1268366 w 1577393"/>
              <a:gd name="connsiteY1" fmla="*/ 933066 h 3272982"/>
              <a:gd name="connsiteX2" fmla="*/ 317413 w 1577393"/>
              <a:gd name="connsiteY2" fmla="*/ 0 h 3272982"/>
              <a:gd name="connsiteX0" fmla="*/ 0 w 1529339"/>
              <a:gd name="connsiteY0" fmla="*/ 3225006 h 3265174"/>
              <a:gd name="connsiteX1" fmla="*/ 1268366 w 1529339"/>
              <a:gd name="connsiteY1" fmla="*/ 933066 h 3265174"/>
              <a:gd name="connsiteX2" fmla="*/ 317413 w 1529339"/>
              <a:gd name="connsiteY2" fmla="*/ 0 h 3265174"/>
              <a:gd name="connsiteX0" fmla="*/ 0 w 1529337"/>
              <a:gd name="connsiteY0" fmla="*/ 3225006 h 3265174"/>
              <a:gd name="connsiteX1" fmla="*/ 1268366 w 1529337"/>
              <a:gd name="connsiteY1" fmla="*/ 933066 h 3265174"/>
              <a:gd name="connsiteX2" fmla="*/ 317413 w 1529337"/>
              <a:gd name="connsiteY2" fmla="*/ 0 h 3265174"/>
              <a:gd name="connsiteX0" fmla="*/ 0 w 1322400"/>
              <a:gd name="connsiteY0" fmla="*/ 3178350 h 3218390"/>
              <a:gd name="connsiteX1" fmla="*/ 1268366 w 1322400"/>
              <a:gd name="connsiteY1" fmla="*/ 886410 h 3218390"/>
              <a:gd name="connsiteX2" fmla="*/ 270960 w 1322400"/>
              <a:gd name="connsiteY2" fmla="*/ 1 h 3218390"/>
              <a:gd name="connsiteX0" fmla="*/ 0 w 1322402"/>
              <a:gd name="connsiteY0" fmla="*/ 3178349 h 3218390"/>
              <a:gd name="connsiteX1" fmla="*/ 1268366 w 1322402"/>
              <a:gd name="connsiteY1" fmla="*/ 886409 h 3218390"/>
              <a:gd name="connsiteX2" fmla="*/ 270960 w 1322402"/>
              <a:gd name="connsiteY2" fmla="*/ 0 h 3218390"/>
              <a:gd name="connsiteX0" fmla="*/ 0 w 1544777"/>
              <a:gd name="connsiteY0" fmla="*/ 3178349 h 3219538"/>
              <a:gd name="connsiteX1" fmla="*/ 1268366 w 1544777"/>
              <a:gd name="connsiteY1" fmla="*/ 886409 h 3219538"/>
              <a:gd name="connsiteX2" fmla="*/ 270960 w 1544777"/>
              <a:gd name="connsiteY2" fmla="*/ 0 h 321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4777" h="3219538">
                <a:moveTo>
                  <a:pt x="0" y="3178349"/>
                </a:moveTo>
                <a:cubicBezTo>
                  <a:pt x="1802240" y="3534142"/>
                  <a:pt x="1726458" y="1484537"/>
                  <a:pt x="1268366" y="886409"/>
                </a:cubicBezTo>
                <a:cubicBezTo>
                  <a:pt x="810274" y="288281"/>
                  <a:pt x="748740" y="216233"/>
                  <a:pt x="270960" y="0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 rot="11452543" flipH="1">
            <a:off x="5186005" y="2502399"/>
            <a:ext cx="2458220" cy="3692836"/>
          </a:xfrm>
          <a:custGeom>
            <a:avLst/>
            <a:gdLst>
              <a:gd name="connsiteX0" fmla="*/ 836908 w 1970418"/>
              <a:gd name="connsiteY0" fmla="*/ 1689316 h 2221225"/>
              <a:gd name="connsiteX1" fmla="*/ 1844298 w 1970418"/>
              <a:gd name="connsiteY1" fmla="*/ 2154265 h 2221225"/>
              <a:gd name="connsiteX2" fmla="*/ 1751308 w 1970418"/>
              <a:gd name="connsiteY2" fmla="*/ 402956 h 2221225"/>
              <a:gd name="connsiteX3" fmla="*/ 0 w 1970418"/>
              <a:gd name="connsiteY3" fmla="*/ 0 h 2221225"/>
              <a:gd name="connsiteX0" fmla="*/ 836908 w 1766477"/>
              <a:gd name="connsiteY0" fmla="*/ 1689316 h 1689316"/>
              <a:gd name="connsiteX1" fmla="*/ 1751308 w 1766477"/>
              <a:gd name="connsiteY1" fmla="*/ 402956 h 1689316"/>
              <a:gd name="connsiteX2" fmla="*/ 0 w 1766477"/>
              <a:gd name="connsiteY2" fmla="*/ 0 h 1689316"/>
              <a:gd name="connsiteX0" fmla="*/ 836908 w 1789570"/>
              <a:gd name="connsiteY0" fmla="*/ 1689316 h 2089012"/>
              <a:gd name="connsiteX1" fmla="*/ 1751308 w 1789570"/>
              <a:gd name="connsiteY1" fmla="*/ 402956 h 2089012"/>
              <a:gd name="connsiteX2" fmla="*/ 0 w 1789570"/>
              <a:gd name="connsiteY2" fmla="*/ 0 h 2089012"/>
              <a:gd name="connsiteX0" fmla="*/ 878058 w 1830720"/>
              <a:gd name="connsiteY0" fmla="*/ 2345257 h 2744953"/>
              <a:gd name="connsiteX1" fmla="*/ 1792458 w 1830720"/>
              <a:gd name="connsiteY1" fmla="*/ 1058897 h 2744953"/>
              <a:gd name="connsiteX2" fmla="*/ 41150 w 1830720"/>
              <a:gd name="connsiteY2" fmla="*/ 655941 h 2744953"/>
              <a:gd name="connsiteX0" fmla="*/ 878058 w 1896275"/>
              <a:gd name="connsiteY0" fmla="*/ 2345257 h 2753746"/>
              <a:gd name="connsiteX1" fmla="*/ 1792458 w 1896275"/>
              <a:gd name="connsiteY1" fmla="*/ 1058897 h 2753746"/>
              <a:gd name="connsiteX2" fmla="*/ 41150 w 1896275"/>
              <a:gd name="connsiteY2" fmla="*/ 655941 h 2753746"/>
              <a:gd name="connsiteX0" fmla="*/ 881110 w 1781607"/>
              <a:gd name="connsiteY0" fmla="*/ 2367946 h 2764980"/>
              <a:gd name="connsiteX1" fmla="*/ 1656025 w 1781607"/>
              <a:gd name="connsiteY1" fmla="*/ 988597 h 2764980"/>
              <a:gd name="connsiteX2" fmla="*/ 44202 w 1781607"/>
              <a:gd name="connsiteY2" fmla="*/ 678630 h 2764980"/>
              <a:gd name="connsiteX0" fmla="*/ 879744 w 1753529"/>
              <a:gd name="connsiteY0" fmla="*/ 2388538 h 2796008"/>
              <a:gd name="connsiteX1" fmla="*/ 1654659 w 1753529"/>
              <a:gd name="connsiteY1" fmla="*/ 1009189 h 2796008"/>
              <a:gd name="connsiteX2" fmla="*/ 42836 w 1753529"/>
              <a:gd name="connsiteY2" fmla="*/ 699222 h 2796008"/>
              <a:gd name="connsiteX0" fmla="*/ 895934 w 2013843"/>
              <a:gd name="connsiteY0" fmla="*/ 2649108 h 3194521"/>
              <a:gd name="connsiteX1" fmla="*/ 1670849 w 2013843"/>
              <a:gd name="connsiteY1" fmla="*/ 1269759 h 3194521"/>
              <a:gd name="connsiteX2" fmla="*/ 59026 w 2013843"/>
              <a:gd name="connsiteY2" fmla="*/ 959792 h 3194521"/>
              <a:gd name="connsiteX0" fmla="*/ 891428 w 1954674"/>
              <a:gd name="connsiteY0" fmla="*/ 2576578 h 3081945"/>
              <a:gd name="connsiteX1" fmla="*/ 1666343 w 1954674"/>
              <a:gd name="connsiteY1" fmla="*/ 1197229 h 3081945"/>
              <a:gd name="connsiteX2" fmla="*/ 54520 w 1954674"/>
              <a:gd name="connsiteY2" fmla="*/ 887262 h 3081945"/>
              <a:gd name="connsiteX0" fmla="*/ 891428 w 1958253"/>
              <a:gd name="connsiteY0" fmla="*/ 2576578 h 2825794"/>
              <a:gd name="connsiteX1" fmla="*/ 1666343 w 1958253"/>
              <a:gd name="connsiteY1" fmla="*/ 1197229 h 2825794"/>
              <a:gd name="connsiteX2" fmla="*/ 54520 w 1958253"/>
              <a:gd name="connsiteY2" fmla="*/ 887262 h 2825794"/>
              <a:gd name="connsiteX0" fmla="*/ 849496 w 1678995"/>
              <a:gd name="connsiteY0" fmla="*/ 2725771 h 2895931"/>
              <a:gd name="connsiteX1" fmla="*/ 1624411 w 1678995"/>
              <a:gd name="connsiteY1" fmla="*/ 1346422 h 2895931"/>
              <a:gd name="connsiteX2" fmla="*/ 41163 w 1678995"/>
              <a:gd name="connsiteY2" fmla="*/ 579255 h 2895931"/>
              <a:gd name="connsiteX0" fmla="*/ 808333 w 1637832"/>
              <a:gd name="connsiteY0" fmla="*/ 2626905 h 2797065"/>
              <a:gd name="connsiteX1" fmla="*/ 1583248 w 1637832"/>
              <a:gd name="connsiteY1" fmla="*/ 1247556 h 2797065"/>
              <a:gd name="connsiteX2" fmla="*/ 0 w 1637832"/>
              <a:gd name="connsiteY2" fmla="*/ 480389 h 2797065"/>
              <a:gd name="connsiteX0" fmla="*/ 808333 w 1728021"/>
              <a:gd name="connsiteY0" fmla="*/ 2672092 h 2862985"/>
              <a:gd name="connsiteX1" fmla="*/ 1583248 w 1728021"/>
              <a:gd name="connsiteY1" fmla="*/ 1292743 h 2862985"/>
              <a:gd name="connsiteX2" fmla="*/ 0 w 1728021"/>
              <a:gd name="connsiteY2" fmla="*/ 525576 h 2862985"/>
              <a:gd name="connsiteX0" fmla="*/ 808333 w 1728021"/>
              <a:gd name="connsiteY0" fmla="*/ 2443354 h 2634247"/>
              <a:gd name="connsiteX1" fmla="*/ 1583248 w 1728021"/>
              <a:gd name="connsiteY1" fmla="*/ 1064005 h 2634247"/>
              <a:gd name="connsiteX2" fmla="*/ 0 w 1728021"/>
              <a:gd name="connsiteY2" fmla="*/ 296838 h 2634247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55162"/>
              <a:gd name="connsiteY0" fmla="*/ 2455725 h 2660866"/>
              <a:gd name="connsiteX1" fmla="*/ 1583248 w 1755162"/>
              <a:gd name="connsiteY1" fmla="*/ 1076376 h 2660866"/>
              <a:gd name="connsiteX2" fmla="*/ 0 w 1755162"/>
              <a:gd name="connsiteY2" fmla="*/ 309209 h 2660866"/>
              <a:gd name="connsiteX0" fmla="*/ 808333 w 1984828"/>
              <a:gd name="connsiteY0" fmla="*/ 2550987 h 2723053"/>
              <a:gd name="connsiteX1" fmla="*/ 1865255 w 1984828"/>
              <a:gd name="connsiteY1" fmla="*/ 765110 h 2723053"/>
              <a:gd name="connsiteX2" fmla="*/ 0 w 1984828"/>
              <a:gd name="connsiteY2" fmla="*/ 404471 h 2723053"/>
              <a:gd name="connsiteX0" fmla="*/ 733684 w 1892951"/>
              <a:gd name="connsiteY0" fmla="*/ 2462543 h 2620197"/>
              <a:gd name="connsiteX1" fmla="*/ 1865255 w 1892951"/>
              <a:gd name="connsiteY1" fmla="*/ 704383 h 2620197"/>
              <a:gd name="connsiteX2" fmla="*/ 0 w 1892951"/>
              <a:gd name="connsiteY2" fmla="*/ 343744 h 2620197"/>
              <a:gd name="connsiteX0" fmla="*/ 733684 w 1963735"/>
              <a:gd name="connsiteY0" fmla="*/ 2462543 h 2727176"/>
              <a:gd name="connsiteX1" fmla="*/ 1865255 w 1963735"/>
              <a:gd name="connsiteY1" fmla="*/ 704383 h 2727176"/>
              <a:gd name="connsiteX2" fmla="*/ 0 w 1963735"/>
              <a:gd name="connsiteY2" fmla="*/ 343744 h 2727176"/>
              <a:gd name="connsiteX0" fmla="*/ 816627 w 2052821"/>
              <a:gd name="connsiteY0" fmla="*/ 2811874 h 3081864"/>
              <a:gd name="connsiteX1" fmla="*/ 1948198 w 2052821"/>
              <a:gd name="connsiteY1" fmla="*/ 1053714 h 3081864"/>
              <a:gd name="connsiteX2" fmla="*/ 0 w 2052821"/>
              <a:gd name="connsiteY2" fmla="*/ 277308 h 3081864"/>
              <a:gd name="connsiteX0" fmla="*/ 816627 w 2144976"/>
              <a:gd name="connsiteY0" fmla="*/ 2876341 h 3181163"/>
              <a:gd name="connsiteX1" fmla="*/ 1948198 w 2144976"/>
              <a:gd name="connsiteY1" fmla="*/ 1118181 h 3181163"/>
              <a:gd name="connsiteX2" fmla="*/ 0 w 2144976"/>
              <a:gd name="connsiteY2" fmla="*/ 341775 h 3181163"/>
              <a:gd name="connsiteX0" fmla="*/ 816627 w 2126749"/>
              <a:gd name="connsiteY0" fmla="*/ 2938606 h 3219095"/>
              <a:gd name="connsiteX1" fmla="*/ 1923315 w 2126749"/>
              <a:gd name="connsiteY1" fmla="*/ 930986 h 3219095"/>
              <a:gd name="connsiteX2" fmla="*/ 0 w 2126749"/>
              <a:gd name="connsiteY2" fmla="*/ 404040 h 3219095"/>
              <a:gd name="connsiteX0" fmla="*/ 816627 w 2073407"/>
              <a:gd name="connsiteY0" fmla="*/ 2938606 h 3263921"/>
              <a:gd name="connsiteX1" fmla="*/ 1923315 w 2073407"/>
              <a:gd name="connsiteY1" fmla="*/ 930986 h 3263921"/>
              <a:gd name="connsiteX2" fmla="*/ 0 w 2073407"/>
              <a:gd name="connsiteY2" fmla="*/ 404040 h 3263921"/>
              <a:gd name="connsiteX0" fmla="*/ 816627 w 2138691"/>
              <a:gd name="connsiteY0" fmla="*/ 2959352 h 3292349"/>
              <a:gd name="connsiteX1" fmla="*/ 1923315 w 2138691"/>
              <a:gd name="connsiteY1" fmla="*/ 951732 h 3292349"/>
              <a:gd name="connsiteX2" fmla="*/ 0 w 2138691"/>
              <a:gd name="connsiteY2" fmla="*/ 424786 h 3292349"/>
              <a:gd name="connsiteX0" fmla="*/ 816627 w 2171094"/>
              <a:gd name="connsiteY0" fmla="*/ 3060621 h 3430152"/>
              <a:gd name="connsiteX1" fmla="*/ 1923315 w 2171094"/>
              <a:gd name="connsiteY1" fmla="*/ 1053001 h 3430152"/>
              <a:gd name="connsiteX2" fmla="*/ 0 w 2171094"/>
              <a:gd name="connsiteY2" fmla="*/ 526055 h 3430152"/>
              <a:gd name="connsiteX0" fmla="*/ 816627 w 2207128"/>
              <a:gd name="connsiteY0" fmla="*/ 3060621 h 3312234"/>
              <a:gd name="connsiteX1" fmla="*/ 1923315 w 2207128"/>
              <a:gd name="connsiteY1" fmla="*/ 1053001 h 3312234"/>
              <a:gd name="connsiteX2" fmla="*/ 0 w 2207128"/>
              <a:gd name="connsiteY2" fmla="*/ 526055 h 3312234"/>
              <a:gd name="connsiteX0" fmla="*/ 534214 w 1951163"/>
              <a:gd name="connsiteY0" fmla="*/ 3211188 h 3384902"/>
              <a:gd name="connsiteX1" fmla="*/ 1923315 w 1951163"/>
              <a:gd name="connsiteY1" fmla="*/ 858421 h 3384902"/>
              <a:gd name="connsiteX2" fmla="*/ 0 w 1951163"/>
              <a:gd name="connsiteY2" fmla="*/ 331475 h 3384902"/>
              <a:gd name="connsiteX0" fmla="*/ 534214 w 2198280"/>
              <a:gd name="connsiteY0" fmla="*/ 3462804 h 3697056"/>
              <a:gd name="connsiteX1" fmla="*/ 1923315 w 2198280"/>
              <a:gd name="connsiteY1" fmla="*/ 1110037 h 3697056"/>
              <a:gd name="connsiteX2" fmla="*/ 0 w 2198280"/>
              <a:gd name="connsiteY2" fmla="*/ 583091 h 3697056"/>
              <a:gd name="connsiteX0" fmla="*/ 534214 w 2128337"/>
              <a:gd name="connsiteY0" fmla="*/ 3403466 h 3623388"/>
              <a:gd name="connsiteX1" fmla="*/ 1923315 w 2128337"/>
              <a:gd name="connsiteY1" fmla="*/ 1050699 h 3623388"/>
              <a:gd name="connsiteX2" fmla="*/ 0 w 2128337"/>
              <a:gd name="connsiteY2" fmla="*/ 523753 h 3623388"/>
              <a:gd name="connsiteX0" fmla="*/ 534214 w 2140602"/>
              <a:gd name="connsiteY0" fmla="*/ 3349787 h 3582053"/>
              <a:gd name="connsiteX1" fmla="*/ 1938076 w 2140602"/>
              <a:gd name="connsiteY1" fmla="*/ 1144931 h 3582053"/>
              <a:gd name="connsiteX2" fmla="*/ 0 w 2140602"/>
              <a:gd name="connsiteY2" fmla="*/ 470074 h 358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0602" h="3582053">
                <a:moveTo>
                  <a:pt x="534214" y="3349787"/>
                </a:moveTo>
                <a:cubicBezTo>
                  <a:pt x="1968735" y="4234362"/>
                  <a:pt x="2459230" y="2394941"/>
                  <a:pt x="1938076" y="1144931"/>
                </a:cubicBezTo>
                <a:cubicBezTo>
                  <a:pt x="1416922" y="-105079"/>
                  <a:pt x="477702" y="-333900"/>
                  <a:pt x="0" y="470074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 15"/>
          <p:cNvSpPr/>
          <p:nvPr/>
        </p:nvSpPr>
        <p:spPr>
          <a:xfrm rot="11452543" flipH="1">
            <a:off x="5843461" y="2928454"/>
            <a:ext cx="1450821" cy="2748880"/>
          </a:xfrm>
          <a:custGeom>
            <a:avLst/>
            <a:gdLst>
              <a:gd name="connsiteX0" fmla="*/ 836908 w 1970418"/>
              <a:gd name="connsiteY0" fmla="*/ 1689316 h 2221225"/>
              <a:gd name="connsiteX1" fmla="*/ 1844298 w 1970418"/>
              <a:gd name="connsiteY1" fmla="*/ 2154265 h 2221225"/>
              <a:gd name="connsiteX2" fmla="*/ 1751308 w 1970418"/>
              <a:gd name="connsiteY2" fmla="*/ 402956 h 2221225"/>
              <a:gd name="connsiteX3" fmla="*/ 0 w 1970418"/>
              <a:gd name="connsiteY3" fmla="*/ 0 h 2221225"/>
              <a:gd name="connsiteX0" fmla="*/ 836908 w 1766477"/>
              <a:gd name="connsiteY0" fmla="*/ 1689316 h 1689316"/>
              <a:gd name="connsiteX1" fmla="*/ 1751308 w 1766477"/>
              <a:gd name="connsiteY1" fmla="*/ 402956 h 1689316"/>
              <a:gd name="connsiteX2" fmla="*/ 0 w 1766477"/>
              <a:gd name="connsiteY2" fmla="*/ 0 h 1689316"/>
              <a:gd name="connsiteX0" fmla="*/ 836908 w 1789570"/>
              <a:gd name="connsiteY0" fmla="*/ 1689316 h 2089012"/>
              <a:gd name="connsiteX1" fmla="*/ 1751308 w 1789570"/>
              <a:gd name="connsiteY1" fmla="*/ 402956 h 2089012"/>
              <a:gd name="connsiteX2" fmla="*/ 0 w 1789570"/>
              <a:gd name="connsiteY2" fmla="*/ 0 h 2089012"/>
              <a:gd name="connsiteX0" fmla="*/ 878058 w 1830720"/>
              <a:gd name="connsiteY0" fmla="*/ 2345257 h 2744953"/>
              <a:gd name="connsiteX1" fmla="*/ 1792458 w 1830720"/>
              <a:gd name="connsiteY1" fmla="*/ 1058897 h 2744953"/>
              <a:gd name="connsiteX2" fmla="*/ 41150 w 1830720"/>
              <a:gd name="connsiteY2" fmla="*/ 655941 h 2744953"/>
              <a:gd name="connsiteX0" fmla="*/ 878058 w 1896275"/>
              <a:gd name="connsiteY0" fmla="*/ 2345257 h 2753746"/>
              <a:gd name="connsiteX1" fmla="*/ 1792458 w 1896275"/>
              <a:gd name="connsiteY1" fmla="*/ 1058897 h 2753746"/>
              <a:gd name="connsiteX2" fmla="*/ 41150 w 1896275"/>
              <a:gd name="connsiteY2" fmla="*/ 655941 h 2753746"/>
              <a:gd name="connsiteX0" fmla="*/ 881110 w 1781607"/>
              <a:gd name="connsiteY0" fmla="*/ 2367946 h 2764980"/>
              <a:gd name="connsiteX1" fmla="*/ 1656025 w 1781607"/>
              <a:gd name="connsiteY1" fmla="*/ 988597 h 2764980"/>
              <a:gd name="connsiteX2" fmla="*/ 44202 w 1781607"/>
              <a:gd name="connsiteY2" fmla="*/ 678630 h 2764980"/>
              <a:gd name="connsiteX0" fmla="*/ 879744 w 1753529"/>
              <a:gd name="connsiteY0" fmla="*/ 2388538 h 2796008"/>
              <a:gd name="connsiteX1" fmla="*/ 1654659 w 1753529"/>
              <a:gd name="connsiteY1" fmla="*/ 1009189 h 2796008"/>
              <a:gd name="connsiteX2" fmla="*/ 42836 w 1753529"/>
              <a:gd name="connsiteY2" fmla="*/ 699222 h 2796008"/>
              <a:gd name="connsiteX0" fmla="*/ 895934 w 2013843"/>
              <a:gd name="connsiteY0" fmla="*/ 2649108 h 3194521"/>
              <a:gd name="connsiteX1" fmla="*/ 1670849 w 2013843"/>
              <a:gd name="connsiteY1" fmla="*/ 1269759 h 3194521"/>
              <a:gd name="connsiteX2" fmla="*/ 59026 w 2013843"/>
              <a:gd name="connsiteY2" fmla="*/ 959792 h 3194521"/>
              <a:gd name="connsiteX0" fmla="*/ 891428 w 1954674"/>
              <a:gd name="connsiteY0" fmla="*/ 2576578 h 3081945"/>
              <a:gd name="connsiteX1" fmla="*/ 1666343 w 1954674"/>
              <a:gd name="connsiteY1" fmla="*/ 1197229 h 3081945"/>
              <a:gd name="connsiteX2" fmla="*/ 54520 w 1954674"/>
              <a:gd name="connsiteY2" fmla="*/ 887262 h 3081945"/>
              <a:gd name="connsiteX0" fmla="*/ 891428 w 1958253"/>
              <a:gd name="connsiteY0" fmla="*/ 2576578 h 2825794"/>
              <a:gd name="connsiteX1" fmla="*/ 1666343 w 1958253"/>
              <a:gd name="connsiteY1" fmla="*/ 1197229 h 2825794"/>
              <a:gd name="connsiteX2" fmla="*/ 54520 w 1958253"/>
              <a:gd name="connsiteY2" fmla="*/ 887262 h 2825794"/>
              <a:gd name="connsiteX0" fmla="*/ 849496 w 1678995"/>
              <a:gd name="connsiteY0" fmla="*/ 2725771 h 2895931"/>
              <a:gd name="connsiteX1" fmla="*/ 1624411 w 1678995"/>
              <a:gd name="connsiteY1" fmla="*/ 1346422 h 2895931"/>
              <a:gd name="connsiteX2" fmla="*/ 41163 w 1678995"/>
              <a:gd name="connsiteY2" fmla="*/ 579255 h 2895931"/>
              <a:gd name="connsiteX0" fmla="*/ 808333 w 1637832"/>
              <a:gd name="connsiteY0" fmla="*/ 2626905 h 2797065"/>
              <a:gd name="connsiteX1" fmla="*/ 1583248 w 1637832"/>
              <a:gd name="connsiteY1" fmla="*/ 1247556 h 2797065"/>
              <a:gd name="connsiteX2" fmla="*/ 0 w 1637832"/>
              <a:gd name="connsiteY2" fmla="*/ 480389 h 2797065"/>
              <a:gd name="connsiteX0" fmla="*/ 808333 w 1728021"/>
              <a:gd name="connsiteY0" fmla="*/ 2672092 h 2862985"/>
              <a:gd name="connsiteX1" fmla="*/ 1583248 w 1728021"/>
              <a:gd name="connsiteY1" fmla="*/ 1292743 h 2862985"/>
              <a:gd name="connsiteX2" fmla="*/ 0 w 1728021"/>
              <a:gd name="connsiteY2" fmla="*/ 525576 h 2862985"/>
              <a:gd name="connsiteX0" fmla="*/ 808333 w 1728021"/>
              <a:gd name="connsiteY0" fmla="*/ 2443354 h 2634247"/>
              <a:gd name="connsiteX1" fmla="*/ 1583248 w 1728021"/>
              <a:gd name="connsiteY1" fmla="*/ 1064005 h 2634247"/>
              <a:gd name="connsiteX2" fmla="*/ 0 w 1728021"/>
              <a:gd name="connsiteY2" fmla="*/ 296838 h 2634247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28021"/>
              <a:gd name="connsiteY0" fmla="*/ 2455725 h 2646618"/>
              <a:gd name="connsiteX1" fmla="*/ 1583248 w 1728021"/>
              <a:gd name="connsiteY1" fmla="*/ 1076376 h 2646618"/>
              <a:gd name="connsiteX2" fmla="*/ 0 w 1728021"/>
              <a:gd name="connsiteY2" fmla="*/ 309209 h 2646618"/>
              <a:gd name="connsiteX0" fmla="*/ 808333 w 1755162"/>
              <a:gd name="connsiteY0" fmla="*/ 2455725 h 2660866"/>
              <a:gd name="connsiteX1" fmla="*/ 1583248 w 1755162"/>
              <a:gd name="connsiteY1" fmla="*/ 1076376 h 2660866"/>
              <a:gd name="connsiteX2" fmla="*/ 0 w 1755162"/>
              <a:gd name="connsiteY2" fmla="*/ 309209 h 2660866"/>
              <a:gd name="connsiteX0" fmla="*/ 808333 w 1984828"/>
              <a:gd name="connsiteY0" fmla="*/ 2550987 h 2723053"/>
              <a:gd name="connsiteX1" fmla="*/ 1865255 w 1984828"/>
              <a:gd name="connsiteY1" fmla="*/ 765110 h 2723053"/>
              <a:gd name="connsiteX2" fmla="*/ 0 w 1984828"/>
              <a:gd name="connsiteY2" fmla="*/ 404471 h 2723053"/>
              <a:gd name="connsiteX0" fmla="*/ 733684 w 1892951"/>
              <a:gd name="connsiteY0" fmla="*/ 2462543 h 2620197"/>
              <a:gd name="connsiteX1" fmla="*/ 1865255 w 1892951"/>
              <a:gd name="connsiteY1" fmla="*/ 704383 h 2620197"/>
              <a:gd name="connsiteX2" fmla="*/ 0 w 1892951"/>
              <a:gd name="connsiteY2" fmla="*/ 343744 h 2620197"/>
              <a:gd name="connsiteX0" fmla="*/ 733684 w 1963735"/>
              <a:gd name="connsiteY0" fmla="*/ 2462543 h 2727176"/>
              <a:gd name="connsiteX1" fmla="*/ 1865255 w 1963735"/>
              <a:gd name="connsiteY1" fmla="*/ 704383 h 2727176"/>
              <a:gd name="connsiteX2" fmla="*/ 0 w 1963735"/>
              <a:gd name="connsiteY2" fmla="*/ 343744 h 2727176"/>
              <a:gd name="connsiteX0" fmla="*/ 816627 w 2052821"/>
              <a:gd name="connsiteY0" fmla="*/ 2811874 h 3081864"/>
              <a:gd name="connsiteX1" fmla="*/ 1948198 w 2052821"/>
              <a:gd name="connsiteY1" fmla="*/ 1053714 h 3081864"/>
              <a:gd name="connsiteX2" fmla="*/ 0 w 2052821"/>
              <a:gd name="connsiteY2" fmla="*/ 277308 h 3081864"/>
              <a:gd name="connsiteX0" fmla="*/ 816627 w 2144976"/>
              <a:gd name="connsiteY0" fmla="*/ 2876341 h 3181163"/>
              <a:gd name="connsiteX1" fmla="*/ 1948198 w 2144976"/>
              <a:gd name="connsiteY1" fmla="*/ 1118181 h 3181163"/>
              <a:gd name="connsiteX2" fmla="*/ 0 w 2144976"/>
              <a:gd name="connsiteY2" fmla="*/ 341775 h 3181163"/>
              <a:gd name="connsiteX0" fmla="*/ 816627 w 2126749"/>
              <a:gd name="connsiteY0" fmla="*/ 2938606 h 3219095"/>
              <a:gd name="connsiteX1" fmla="*/ 1923315 w 2126749"/>
              <a:gd name="connsiteY1" fmla="*/ 930986 h 3219095"/>
              <a:gd name="connsiteX2" fmla="*/ 0 w 2126749"/>
              <a:gd name="connsiteY2" fmla="*/ 404040 h 3219095"/>
              <a:gd name="connsiteX0" fmla="*/ 816627 w 2073407"/>
              <a:gd name="connsiteY0" fmla="*/ 2938606 h 3263921"/>
              <a:gd name="connsiteX1" fmla="*/ 1923315 w 2073407"/>
              <a:gd name="connsiteY1" fmla="*/ 930986 h 3263921"/>
              <a:gd name="connsiteX2" fmla="*/ 0 w 2073407"/>
              <a:gd name="connsiteY2" fmla="*/ 404040 h 3263921"/>
              <a:gd name="connsiteX0" fmla="*/ 816627 w 2138691"/>
              <a:gd name="connsiteY0" fmla="*/ 2959352 h 3292349"/>
              <a:gd name="connsiteX1" fmla="*/ 1923315 w 2138691"/>
              <a:gd name="connsiteY1" fmla="*/ 951732 h 3292349"/>
              <a:gd name="connsiteX2" fmla="*/ 0 w 2138691"/>
              <a:gd name="connsiteY2" fmla="*/ 424786 h 3292349"/>
              <a:gd name="connsiteX0" fmla="*/ 816627 w 2171094"/>
              <a:gd name="connsiteY0" fmla="*/ 3060621 h 3430152"/>
              <a:gd name="connsiteX1" fmla="*/ 1923315 w 2171094"/>
              <a:gd name="connsiteY1" fmla="*/ 1053001 h 3430152"/>
              <a:gd name="connsiteX2" fmla="*/ 0 w 2171094"/>
              <a:gd name="connsiteY2" fmla="*/ 526055 h 3430152"/>
              <a:gd name="connsiteX0" fmla="*/ 816627 w 2207128"/>
              <a:gd name="connsiteY0" fmla="*/ 3060621 h 3312234"/>
              <a:gd name="connsiteX1" fmla="*/ 1923315 w 2207128"/>
              <a:gd name="connsiteY1" fmla="*/ 1053001 h 3312234"/>
              <a:gd name="connsiteX2" fmla="*/ 0 w 2207128"/>
              <a:gd name="connsiteY2" fmla="*/ 526055 h 3312234"/>
              <a:gd name="connsiteX0" fmla="*/ 534214 w 1951163"/>
              <a:gd name="connsiteY0" fmla="*/ 3211188 h 3384902"/>
              <a:gd name="connsiteX1" fmla="*/ 1923315 w 1951163"/>
              <a:gd name="connsiteY1" fmla="*/ 858421 h 3384902"/>
              <a:gd name="connsiteX2" fmla="*/ 0 w 1951163"/>
              <a:gd name="connsiteY2" fmla="*/ 331475 h 3384902"/>
              <a:gd name="connsiteX0" fmla="*/ 534214 w 2198280"/>
              <a:gd name="connsiteY0" fmla="*/ 3462804 h 3697056"/>
              <a:gd name="connsiteX1" fmla="*/ 1923315 w 2198280"/>
              <a:gd name="connsiteY1" fmla="*/ 1110037 h 3697056"/>
              <a:gd name="connsiteX2" fmla="*/ 0 w 2198280"/>
              <a:gd name="connsiteY2" fmla="*/ 583091 h 3697056"/>
              <a:gd name="connsiteX0" fmla="*/ 534214 w 2128337"/>
              <a:gd name="connsiteY0" fmla="*/ 3403466 h 3623388"/>
              <a:gd name="connsiteX1" fmla="*/ 1923315 w 2128337"/>
              <a:gd name="connsiteY1" fmla="*/ 1050699 h 3623388"/>
              <a:gd name="connsiteX2" fmla="*/ 0 w 2128337"/>
              <a:gd name="connsiteY2" fmla="*/ 523753 h 3623388"/>
              <a:gd name="connsiteX0" fmla="*/ 534214 w 2140602"/>
              <a:gd name="connsiteY0" fmla="*/ 3349787 h 3582053"/>
              <a:gd name="connsiteX1" fmla="*/ 1938076 w 2140602"/>
              <a:gd name="connsiteY1" fmla="*/ 1144931 h 3582053"/>
              <a:gd name="connsiteX2" fmla="*/ 0 w 2140602"/>
              <a:gd name="connsiteY2" fmla="*/ 470074 h 3582053"/>
              <a:gd name="connsiteX0" fmla="*/ 167024 w 1577394"/>
              <a:gd name="connsiteY0" fmla="*/ 3491331 h 3676071"/>
              <a:gd name="connsiteX1" fmla="*/ 1570886 w 1577394"/>
              <a:gd name="connsiteY1" fmla="*/ 1286475 h 3676071"/>
              <a:gd name="connsiteX2" fmla="*/ 0 w 1577394"/>
              <a:gd name="connsiteY2" fmla="*/ 256445 h 3676071"/>
              <a:gd name="connsiteX0" fmla="*/ 167024 w 1577394"/>
              <a:gd name="connsiteY0" fmla="*/ 3374541 h 3559282"/>
              <a:gd name="connsiteX1" fmla="*/ 1570886 w 1577394"/>
              <a:gd name="connsiteY1" fmla="*/ 1169685 h 3559282"/>
              <a:gd name="connsiteX2" fmla="*/ 0 w 1577394"/>
              <a:gd name="connsiteY2" fmla="*/ 139655 h 3559282"/>
              <a:gd name="connsiteX0" fmla="*/ 167024 w 1664002"/>
              <a:gd name="connsiteY0" fmla="*/ 3412110 h 3617297"/>
              <a:gd name="connsiteX1" fmla="*/ 1570886 w 1664002"/>
              <a:gd name="connsiteY1" fmla="*/ 1207254 h 3617297"/>
              <a:gd name="connsiteX2" fmla="*/ 0 w 1664002"/>
              <a:gd name="connsiteY2" fmla="*/ 177224 h 361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002" h="3617297">
                <a:moveTo>
                  <a:pt x="167024" y="3412110"/>
                </a:moveTo>
                <a:cubicBezTo>
                  <a:pt x="1601545" y="4296685"/>
                  <a:pt x="1831069" y="2088365"/>
                  <a:pt x="1570886" y="1207254"/>
                </a:cubicBezTo>
                <a:cubicBezTo>
                  <a:pt x="1310703" y="326143"/>
                  <a:pt x="409939" y="-330177"/>
                  <a:pt x="0" y="177224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307700" y="2879656"/>
            <a:ext cx="3024000" cy="21691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/>
              <a:t>Unchanged Magnetic field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287700" y="3392793"/>
            <a:ext cx="2520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/>
              <a:t>Electric current</a:t>
            </a:r>
            <a:endParaRPr lang="ko-KR" altLang="en-US" sz="4400" b="1" dirty="0"/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2987700" y="5471656"/>
            <a:ext cx="792000" cy="1296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4427700" y="5975656"/>
            <a:ext cx="360000" cy="864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0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그룹 258"/>
          <p:cNvGrpSpPr/>
          <p:nvPr/>
        </p:nvGrpSpPr>
        <p:grpSpPr>
          <a:xfrm>
            <a:off x="287701" y="1133657"/>
            <a:ext cx="6165000" cy="8631000"/>
            <a:chOff x="4295312" y="909000"/>
            <a:chExt cx="3601376" cy="5040000"/>
          </a:xfrm>
        </p:grpSpPr>
        <p:sp>
          <p:nvSpPr>
            <p:cNvPr id="260" name="Rectangle 1034">
              <a:extLst>
                <a:ext uri="{FF2B5EF4-FFF2-40B4-BE49-F238E27FC236}">
                  <a16:creationId xmlns:a16="http://schemas.microsoft.com/office/drawing/2014/main" xmlns="" id="{DBD36517-498D-429E-B457-2E25ED413C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76000" y="1628312"/>
              <a:ext cx="5040000" cy="3601376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3768"/>
            </a:p>
          </p:txBody>
        </p:sp>
        <p:grpSp>
          <p:nvGrpSpPr>
            <p:cNvPr id="261" name="그룹 260"/>
            <p:cNvGrpSpPr/>
            <p:nvPr/>
          </p:nvGrpSpPr>
          <p:grpSpPr>
            <a:xfrm>
              <a:off x="4439816" y="105273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6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6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2" name="그룹 261"/>
            <p:cNvGrpSpPr/>
            <p:nvPr/>
          </p:nvGrpSpPr>
          <p:grpSpPr>
            <a:xfrm>
              <a:off x="6456040" y="1051149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5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1</a:t>
                </a:r>
                <a:endParaRPr lang="ko-KR" altLang="en-US" sz="1713" dirty="0"/>
              </a:p>
            </p:txBody>
          </p:sp>
          <p:sp>
            <p:nvSpPr>
              <p:cNvPr id="45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</a:t>
                </a:r>
                <a:endParaRPr lang="ko-KR" altLang="en-US" sz="1713" dirty="0"/>
              </a:p>
            </p:txBody>
          </p:sp>
        </p:grpSp>
        <p:grpSp>
          <p:nvGrpSpPr>
            <p:cNvPr id="263" name="그룹 262"/>
            <p:cNvGrpSpPr/>
            <p:nvPr/>
          </p:nvGrpSpPr>
          <p:grpSpPr>
            <a:xfrm>
              <a:off x="4439816" y="134076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5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5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4" name="그룹 263"/>
            <p:cNvGrpSpPr/>
            <p:nvPr/>
          </p:nvGrpSpPr>
          <p:grpSpPr>
            <a:xfrm>
              <a:off x="6456040" y="1339181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4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2</a:t>
                </a:r>
                <a:endParaRPr lang="ko-KR" altLang="en-US" sz="1713" dirty="0"/>
              </a:p>
            </p:txBody>
          </p:sp>
          <p:sp>
            <p:nvSpPr>
              <p:cNvPr id="44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endParaRPr lang="ko-KR" altLang="en-US" sz="1713" dirty="0"/>
              </a:p>
            </p:txBody>
          </p:sp>
        </p:grpSp>
        <p:grpSp>
          <p:nvGrpSpPr>
            <p:cNvPr id="265" name="그룹 264"/>
            <p:cNvGrpSpPr/>
            <p:nvPr/>
          </p:nvGrpSpPr>
          <p:grpSpPr>
            <a:xfrm>
              <a:off x="4439816" y="162880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4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4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6" name="그룹 265"/>
            <p:cNvGrpSpPr/>
            <p:nvPr/>
          </p:nvGrpSpPr>
          <p:grpSpPr>
            <a:xfrm>
              <a:off x="6456040" y="1627213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3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3</a:t>
                </a:r>
                <a:endParaRPr lang="ko-KR" altLang="en-US" sz="1713" dirty="0"/>
              </a:p>
            </p:txBody>
          </p:sp>
          <p:sp>
            <p:nvSpPr>
              <p:cNvPr id="43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3</a:t>
                </a:r>
                <a:endParaRPr lang="ko-KR" altLang="en-US" sz="1713" dirty="0"/>
              </a:p>
            </p:txBody>
          </p:sp>
        </p:grpSp>
        <p:grpSp>
          <p:nvGrpSpPr>
            <p:cNvPr id="267" name="그룹 266"/>
            <p:cNvGrpSpPr/>
            <p:nvPr/>
          </p:nvGrpSpPr>
          <p:grpSpPr>
            <a:xfrm>
              <a:off x="4439816" y="191683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3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3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8" name="그룹 267"/>
            <p:cNvGrpSpPr/>
            <p:nvPr/>
          </p:nvGrpSpPr>
          <p:grpSpPr>
            <a:xfrm>
              <a:off x="6456040" y="1915273"/>
              <a:ext cx="1298162" cy="145978"/>
              <a:chOff x="1703512" y="1051177"/>
              <a:chExt cx="1298162" cy="145978"/>
            </a:xfrm>
            <a:solidFill>
              <a:schemeClr val="bg1">
                <a:lumMod val="75000"/>
              </a:schemeClr>
            </a:solidFill>
          </p:grpSpPr>
          <p:sp>
            <p:nvSpPr>
              <p:cNvPr id="42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8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4</a:t>
                </a:r>
                <a:endParaRPr lang="ko-KR" altLang="en-US" sz="1713" dirty="0"/>
              </a:p>
            </p:txBody>
          </p:sp>
          <p:sp>
            <p:nvSpPr>
              <p:cNvPr id="42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69" name="그룹 268"/>
            <p:cNvGrpSpPr/>
            <p:nvPr/>
          </p:nvGrpSpPr>
          <p:grpSpPr>
            <a:xfrm>
              <a:off x="4439816" y="220486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2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2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0" name="그룹 269"/>
            <p:cNvGrpSpPr/>
            <p:nvPr/>
          </p:nvGrpSpPr>
          <p:grpSpPr>
            <a:xfrm>
              <a:off x="6456040" y="2203277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1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117" y="1051177"/>
                <a:ext cx="142915" cy="145978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ko-KR" sz="1713" dirty="0"/>
                  <a:t>5</a:t>
                </a:r>
                <a:endParaRPr lang="ko-KR" altLang="en-US" sz="1713" dirty="0"/>
              </a:p>
            </p:txBody>
          </p:sp>
          <p:sp>
            <p:nvSpPr>
              <p:cNvPr id="41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5</a:t>
                </a:r>
                <a:endParaRPr lang="ko-KR" altLang="en-US" sz="1713" dirty="0"/>
              </a:p>
            </p:txBody>
          </p:sp>
        </p:grpSp>
        <p:grpSp>
          <p:nvGrpSpPr>
            <p:cNvPr id="271" name="그룹 270"/>
            <p:cNvGrpSpPr/>
            <p:nvPr/>
          </p:nvGrpSpPr>
          <p:grpSpPr>
            <a:xfrm>
              <a:off x="4439816" y="249289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1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1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2" name="그룹 271"/>
            <p:cNvGrpSpPr/>
            <p:nvPr/>
          </p:nvGrpSpPr>
          <p:grpSpPr>
            <a:xfrm>
              <a:off x="6456040" y="2491309"/>
              <a:ext cx="1296575" cy="146034"/>
              <a:chOff x="1703512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40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 dirty="0"/>
              </a:p>
            </p:txBody>
          </p:sp>
          <p:sp>
            <p:nvSpPr>
              <p:cNvPr id="40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endParaRPr lang="ko-KR" altLang="en-US" sz="1713" dirty="0"/>
              </a:p>
            </p:txBody>
          </p:sp>
        </p:grpSp>
        <p:grpSp>
          <p:nvGrpSpPr>
            <p:cNvPr id="273" name="그룹 272"/>
            <p:cNvGrpSpPr/>
            <p:nvPr/>
          </p:nvGrpSpPr>
          <p:grpSpPr>
            <a:xfrm>
              <a:off x="4439816" y="278092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40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40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4" name="그룹 273"/>
            <p:cNvGrpSpPr/>
            <p:nvPr/>
          </p:nvGrpSpPr>
          <p:grpSpPr>
            <a:xfrm>
              <a:off x="6457627" y="277934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9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7</a:t>
                </a:r>
                <a:endParaRPr lang="ko-KR" altLang="en-US" sz="1713" dirty="0"/>
              </a:p>
            </p:txBody>
          </p:sp>
          <p:sp>
            <p:nvSpPr>
              <p:cNvPr id="39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5" name="그룹 274"/>
            <p:cNvGrpSpPr/>
            <p:nvPr/>
          </p:nvGrpSpPr>
          <p:grpSpPr>
            <a:xfrm>
              <a:off x="4439816" y="306896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9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9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6" name="그룹 275"/>
            <p:cNvGrpSpPr/>
            <p:nvPr/>
          </p:nvGrpSpPr>
          <p:grpSpPr>
            <a:xfrm>
              <a:off x="6457627" y="3067373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8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8</a:t>
                </a:r>
                <a:endParaRPr lang="ko-KR" altLang="en-US" sz="1713" dirty="0"/>
              </a:p>
            </p:txBody>
          </p:sp>
          <p:sp>
            <p:nvSpPr>
              <p:cNvPr id="38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7" name="그룹 276"/>
            <p:cNvGrpSpPr/>
            <p:nvPr/>
          </p:nvGrpSpPr>
          <p:grpSpPr>
            <a:xfrm>
              <a:off x="4439816" y="335699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8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8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78" name="그룹 277"/>
            <p:cNvGrpSpPr/>
            <p:nvPr/>
          </p:nvGrpSpPr>
          <p:grpSpPr>
            <a:xfrm>
              <a:off x="6457627" y="3355405"/>
              <a:ext cx="1296575" cy="722098"/>
              <a:chOff x="1705099" y="1051149"/>
              <a:chExt cx="1296575" cy="722098"/>
            </a:xfrm>
            <a:solidFill>
              <a:schemeClr val="bg1">
                <a:lumMod val="75000"/>
              </a:schemeClr>
            </a:solidFill>
          </p:grpSpPr>
          <p:sp>
            <p:nvSpPr>
              <p:cNvPr id="37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9</a:t>
                </a:r>
                <a:endParaRPr lang="ko-KR" altLang="en-US" sz="1713" dirty="0"/>
              </a:p>
            </p:txBody>
          </p:sp>
          <p:sp>
            <p:nvSpPr>
              <p:cNvPr id="37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627213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11</a:t>
                </a:r>
                <a:endParaRPr lang="ko-KR" altLang="en-US" sz="1713" dirty="0"/>
              </a:p>
            </p:txBody>
          </p:sp>
        </p:grpSp>
        <p:grpSp>
          <p:nvGrpSpPr>
            <p:cNvPr id="279" name="그룹 278"/>
            <p:cNvGrpSpPr/>
            <p:nvPr/>
          </p:nvGrpSpPr>
          <p:grpSpPr>
            <a:xfrm>
              <a:off x="4439816" y="364502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6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7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0" name="그룹 279"/>
            <p:cNvGrpSpPr/>
            <p:nvPr/>
          </p:nvGrpSpPr>
          <p:grpSpPr>
            <a:xfrm>
              <a:off x="6457627" y="3643437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6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10</a:t>
                </a:r>
                <a:endParaRPr lang="ko-KR" altLang="en-US" sz="1713" dirty="0"/>
              </a:p>
            </p:txBody>
          </p:sp>
          <p:sp>
            <p:nvSpPr>
              <p:cNvPr id="36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1" name="그룹 280"/>
            <p:cNvGrpSpPr/>
            <p:nvPr/>
          </p:nvGrpSpPr>
          <p:grpSpPr>
            <a:xfrm>
              <a:off x="4439816" y="393305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6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2" name="그룹 281"/>
            <p:cNvGrpSpPr/>
            <p:nvPr/>
          </p:nvGrpSpPr>
          <p:grpSpPr>
            <a:xfrm>
              <a:off x="6744072" y="3933056"/>
              <a:ext cx="1010130" cy="142860"/>
              <a:chOff x="1991544" y="1052736"/>
              <a:chExt cx="1010130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3" name="그룹 282"/>
            <p:cNvGrpSpPr/>
            <p:nvPr/>
          </p:nvGrpSpPr>
          <p:grpSpPr>
            <a:xfrm>
              <a:off x="4439816" y="422108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5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5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4" name="그룹 283"/>
            <p:cNvGrpSpPr/>
            <p:nvPr/>
          </p:nvGrpSpPr>
          <p:grpSpPr>
            <a:xfrm>
              <a:off x="6457627" y="421950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4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12</a:t>
                </a:r>
                <a:endParaRPr lang="ko-KR" altLang="en-US" sz="1713" dirty="0"/>
              </a:p>
            </p:txBody>
          </p:sp>
          <p:sp>
            <p:nvSpPr>
              <p:cNvPr id="34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5" name="그룹 284"/>
            <p:cNvGrpSpPr/>
            <p:nvPr/>
          </p:nvGrpSpPr>
          <p:grpSpPr>
            <a:xfrm>
              <a:off x="4439816" y="4509120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4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4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6" name="그룹 285"/>
            <p:cNvGrpSpPr/>
            <p:nvPr/>
          </p:nvGrpSpPr>
          <p:grpSpPr>
            <a:xfrm>
              <a:off x="6457627" y="4507533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3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13</a:t>
                </a:r>
                <a:endParaRPr lang="ko-KR" altLang="en-US" sz="1713" dirty="0"/>
              </a:p>
            </p:txBody>
          </p:sp>
          <p:sp>
            <p:nvSpPr>
              <p:cNvPr id="33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7" name="그룹 286"/>
            <p:cNvGrpSpPr/>
            <p:nvPr/>
          </p:nvGrpSpPr>
          <p:grpSpPr>
            <a:xfrm>
              <a:off x="4439816" y="4797152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3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3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8" name="그룹 287"/>
            <p:cNvGrpSpPr/>
            <p:nvPr/>
          </p:nvGrpSpPr>
          <p:grpSpPr>
            <a:xfrm>
              <a:off x="6457627" y="4795565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2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14</a:t>
                </a:r>
                <a:endParaRPr lang="ko-KR" altLang="en-US" sz="1713" dirty="0"/>
              </a:p>
            </p:txBody>
          </p:sp>
          <p:sp>
            <p:nvSpPr>
              <p:cNvPr id="32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89" name="그룹 288"/>
            <p:cNvGrpSpPr/>
            <p:nvPr/>
          </p:nvGrpSpPr>
          <p:grpSpPr>
            <a:xfrm>
              <a:off x="4439816" y="5085184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2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2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0" name="그룹 289"/>
            <p:cNvGrpSpPr/>
            <p:nvPr/>
          </p:nvGrpSpPr>
          <p:grpSpPr>
            <a:xfrm>
              <a:off x="6457627" y="5083597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1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15</a:t>
                </a:r>
                <a:endParaRPr lang="ko-KR" altLang="en-US" sz="1713" dirty="0"/>
              </a:p>
            </p:txBody>
          </p:sp>
          <p:sp>
            <p:nvSpPr>
              <p:cNvPr id="31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1" name="그룹 290"/>
            <p:cNvGrpSpPr/>
            <p:nvPr/>
          </p:nvGrpSpPr>
          <p:grpSpPr>
            <a:xfrm>
              <a:off x="4439816" y="5373216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1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1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2" name="그룹 291"/>
            <p:cNvGrpSpPr/>
            <p:nvPr/>
          </p:nvGrpSpPr>
          <p:grpSpPr>
            <a:xfrm>
              <a:off x="6457627" y="5371629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30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16</a:t>
                </a:r>
                <a:endParaRPr lang="ko-KR" altLang="en-US" sz="1713" dirty="0"/>
              </a:p>
            </p:txBody>
          </p:sp>
          <p:sp>
            <p:nvSpPr>
              <p:cNvPr id="30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3" name="그룹 292"/>
            <p:cNvGrpSpPr/>
            <p:nvPr/>
          </p:nvGrpSpPr>
          <p:grpSpPr>
            <a:xfrm>
              <a:off x="4439816" y="5661248"/>
              <a:ext cx="1298162" cy="142860"/>
              <a:chOff x="1703512" y="1052736"/>
              <a:chExt cx="1298162" cy="142860"/>
            </a:xfrm>
            <a:solidFill>
              <a:schemeClr val="bg1">
                <a:lumMod val="75000"/>
              </a:schemeClr>
            </a:solidFill>
          </p:grpSpPr>
          <p:sp>
            <p:nvSpPr>
              <p:cNvPr id="300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1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2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3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304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  <p:grpSp>
          <p:nvGrpSpPr>
            <p:cNvPr id="294" name="그룹 293"/>
            <p:cNvGrpSpPr/>
            <p:nvPr/>
          </p:nvGrpSpPr>
          <p:grpSpPr>
            <a:xfrm>
              <a:off x="6457627" y="5659661"/>
              <a:ext cx="1296575" cy="146034"/>
              <a:chOff x="1705099" y="1051149"/>
              <a:chExt cx="1296575" cy="146034"/>
            </a:xfrm>
            <a:solidFill>
              <a:schemeClr val="bg1">
                <a:lumMod val="75000"/>
              </a:schemeClr>
            </a:solidFill>
          </p:grpSpPr>
          <p:sp>
            <p:nvSpPr>
              <p:cNvPr id="295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099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ko-KR" sz="1713" dirty="0"/>
                  <a:t>17</a:t>
                </a:r>
                <a:endParaRPr lang="ko-KR" altLang="en-US" sz="1713" dirty="0"/>
              </a:p>
            </p:txBody>
          </p:sp>
          <p:sp>
            <p:nvSpPr>
              <p:cNvPr id="296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93131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7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279145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8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56717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99" name="Rectangle 994">
                <a:extLst>
                  <a:ext uri="{FF2B5EF4-FFF2-40B4-BE49-F238E27FC236}">
                    <a16:creationId xmlns:a16="http://schemas.microsoft.com/office/drawing/2014/main" xmlns="" id="{87237C70-EB57-4C8A-9C6A-B677401E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57227" y="1051149"/>
                <a:ext cx="142860" cy="146034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</p:grpSp>
      </p:grpSp>
      <p:grpSp>
        <p:nvGrpSpPr>
          <p:cNvPr id="208" name="그룹 207"/>
          <p:cNvGrpSpPr/>
          <p:nvPr/>
        </p:nvGrpSpPr>
        <p:grpSpPr>
          <a:xfrm>
            <a:off x="7685700" y="1133384"/>
            <a:ext cx="2466275" cy="8631956"/>
            <a:chOff x="9120334" y="908721"/>
            <a:chExt cx="1440161" cy="5040558"/>
          </a:xfrm>
        </p:grpSpPr>
        <p:sp>
          <p:nvSpPr>
            <p:cNvPr id="209" name="사각형: 둥근 모서리 324">
              <a:extLst>
                <a:ext uri="{FF2B5EF4-FFF2-40B4-BE49-F238E27FC236}">
                  <a16:creationId xmlns:a16="http://schemas.microsoft.com/office/drawing/2014/main" xmlns="" id="{60B8C30B-6E0A-4411-BEBE-375D7A3577E1}"/>
                </a:ext>
              </a:extLst>
            </p:cNvPr>
            <p:cNvSpPr/>
            <p:nvPr/>
          </p:nvSpPr>
          <p:spPr>
            <a:xfrm>
              <a:off x="9120334" y="908721"/>
              <a:ext cx="1440161" cy="5040558"/>
            </a:xfrm>
            <a:prstGeom prst="roundRect">
              <a:avLst>
                <a:gd name="adj" fmla="val 10429"/>
              </a:avLst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xmlns="" id="{030F703D-53BA-4F00-8C3C-A22241B44C40}"/>
                </a:ext>
              </a:extLst>
            </p:cNvPr>
            <p:cNvGrpSpPr/>
            <p:nvPr/>
          </p:nvGrpSpPr>
          <p:grpSpPr>
            <a:xfrm>
              <a:off x="9264351" y="1051913"/>
              <a:ext cx="1152129" cy="4609335"/>
              <a:chOff x="11211263" y="2852936"/>
              <a:chExt cx="579381" cy="2317937"/>
            </a:xfrm>
          </p:grpSpPr>
          <p:sp>
            <p:nvSpPr>
              <p:cNvPr id="214" name="Rectangle 960">
                <a:extLst>
                  <a:ext uri="{FF2B5EF4-FFF2-40B4-BE49-F238E27FC236}">
                    <a16:creationId xmlns:a16="http://schemas.microsoft.com/office/drawing/2014/main" xmlns="" id="{2C33AA76-B0FE-4772-B0F5-593D4A080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4592" y="2852936"/>
                <a:ext cx="144463" cy="714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 sz="3768"/>
              </a:p>
            </p:txBody>
          </p:sp>
          <p:sp>
            <p:nvSpPr>
              <p:cNvPr id="215" name="사각형: 둥근 모서리 333">
                <a:extLst>
                  <a:ext uri="{FF2B5EF4-FFF2-40B4-BE49-F238E27FC236}">
                    <a16:creationId xmlns:a16="http://schemas.microsoft.com/office/drawing/2014/main" xmlns="" id="{1267E30F-27AE-44FB-89BF-F538207AD376}"/>
                  </a:ext>
                </a:extLst>
              </p:cNvPr>
              <p:cNvSpPr/>
              <p:nvPr/>
            </p:nvSpPr>
            <p:spPr>
              <a:xfrm>
                <a:off x="11211263" y="2925772"/>
                <a:ext cx="579381" cy="2245101"/>
              </a:xfrm>
              <a:prstGeom prst="roundRect">
                <a:avLst>
                  <a:gd name="adj" fmla="val 92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  <p:cxnSp>
          <p:nvCxnSpPr>
            <p:cNvPr id="211" name="직선 연결선 210"/>
            <p:cNvCxnSpPr/>
            <p:nvPr/>
          </p:nvCxnSpPr>
          <p:spPr>
            <a:xfrm>
              <a:off x="9696400" y="5373216"/>
              <a:ext cx="2880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직선 연결선 211"/>
            <p:cNvCxnSpPr/>
            <p:nvPr/>
          </p:nvCxnSpPr>
          <p:spPr>
            <a:xfrm>
              <a:off x="9696400" y="1556792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직선 연결선 212"/>
            <p:cNvCxnSpPr/>
            <p:nvPr/>
          </p:nvCxnSpPr>
          <p:spPr>
            <a:xfrm flipV="1">
              <a:off x="9840416" y="1412776"/>
              <a:ext cx="0" cy="288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구부러진 연결선 215"/>
          <p:cNvCxnSpPr>
            <a:stCxn id="209" idx="0"/>
          </p:cNvCxnSpPr>
          <p:nvPr/>
        </p:nvCxnSpPr>
        <p:spPr>
          <a:xfrm rot="16200000" flipH="1" flipV="1">
            <a:off x="7316633" y="-100354"/>
            <a:ext cx="368468" cy="2835944"/>
          </a:xfrm>
          <a:prstGeom prst="curvedConnector4">
            <a:avLst>
              <a:gd name="adj1" fmla="val -53122"/>
              <a:gd name="adj2" fmla="val 71741"/>
            </a:avLst>
          </a:prstGeom>
          <a:ln w="1524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그룹 217"/>
          <p:cNvGrpSpPr/>
          <p:nvPr/>
        </p:nvGrpSpPr>
        <p:grpSpPr>
          <a:xfrm rot="8100000">
            <a:off x="3412173" y="1298875"/>
            <a:ext cx="1395406" cy="1395406"/>
            <a:chOff x="5220072" y="4005064"/>
            <a:chExt cx="360040" cy="360040"/>
          </a:xfrm>
        </p:grpSpPr>
        <p:sp>
          <p:nvSpPr>
            <p:cNvPr id="219" name="타원 218"/>
            <p:cNvSpPr/>
            <p:nvPr/>
          </p:nvSpPr>
          <p:spPr>
            <a:xfrm>
              <a:off x="5220072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20" name="타원 219"/>
            <p:cNvSpPr/>
            <p:nvPr/>
          </p:nvSpPr>
          <p:spPr>
            <a:xfrm>
              <a:off x="5364088" y="414908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68"/>
            </a:p>
          </p:txBody>
        </p:sp>
        <p:sp>
          <p:nvSpPr>
            <p:cNvPr id="221" name="타원 220"/>
            <p:cNvSpPr/>
            <p:nvPr/>
          </p:nvSpPr>
          <p:spPr>
            <a:xfrm>
              <a:off x="5220072" y="4005064"/>
              <a:ext cx="360040" cy="360040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3768" b="1" dirty="0"/>
                <a:t>331</a:t>
              </a:r>
              <a:endParaRPr lang="ko-KR" altLang="en-US" sz="3768" b="1" dirty="0"/>
            </a:p>
          </p:txBody>
        </p:sp>
      </p:grpSp>
      <p:grpSp>
        <p:nvGrpSpPr>
          <p:cNvPr id="222" name="그룹 221"/>
          <p:cNvGrpSpPr/>
          <p:nvPr/>
        </p:nvGrpSpPr>
        <p:grpSpPr>
          <a:xfrm>
            <a:off x="5466326" y="2366520"/>
            <a:ext cx="1233137" cy="1233137"/>
            <a:chOff x="7824193" y="1628800"/>
            <a:chExt cx="720080" cy="720080"/>
          </a:xfrm>
        </p:grpSpPr>
        <p:grpSp>
          <p:nvGrpSpPr>
            <p:cNvPr id="223" name="그룹 222"/>
            <p:cNvGrpSpPr/>
            <p:nvPr/>
          </p:nvGrpSpPr>
          <p:grpSpPr>
            <a:xfrm>
              <a:off x="7824193" y="1628800"/>
              <a:ext cx="720080" cy="720080"/>
              <a:chOff x="5015880" y="1916832"/>
              <a:chExt cx="720080" cy="720080"/>
            </a:xfrm>
          </p:grpSpPr>
          <p:sp>
            <p:nvSpPr>
              <p:cNvPr id="227" name="모서리가 둥근 직사각형 226"/>
              <p:cNvSpPr/>
              <p:nvPr/>
            </p:nvSpPr>
            <p:spPr>
              <a:xfrm>
                <a:off x="5015880" y="1916832"/>
                <a:ext cx="720080" cy="720080"/>
              </a:xfrm>
              <a:prstGeom prst="roundRect">
                <a:avLst>
                  <a:gd name="adj" fmla="val 926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28" name="타원 227"/>
              <p:cNvSpPr/>
              <p:nvPr/>
            </p:nvSpPr>
            <p:spPr>
              <a:xfrm>
                <a:off x="5051884" y="1952836"/>
                <a:ext cx="81723" cy="817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29" name="타원 228"/>
              <p:cNvSpPr/>
              <p:nvPr/>
            </p:nvSpPr>
            <p:spPr>
              <a:xfrm>
                <a:off x="5627948" y="1952836"/>
                <a:ext cx="81723" cy="817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30" name="타원 229"/>
              <p:cNvSpPr/>
              <p:nvPr/>
            </p:nvSpPr>
            <p:spPr>
              <a:xfrm>
                <a:off x="5627948" y="2528900"/>
                <a:ext cx="81723" cy="817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31" name="타원 230"/>
              <p:cNvSpPr/>
              <p:nvPr/>
            </p:nvSpPr>
            <p:spPr>
              <a:xfrm>
                <a:off x="5051884" y="2528900"/>
                <a:ext cx="81723" cy="817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32" name="타원 231"/>
              <p:cNvSpPr/>
              <p:nvPr/>
            </p:nvSpPr>
            <p:spPr>
              <a:xfrm>
                <a:off x="5159894" y="2060848"/>
                <a:ext cx="432049" cy="4320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  <p:grpSp>
          <p:nvGrpSpPr>
            <p:cNvPr id="224" name="그룹 223"/>
            <p:cNvGrpSpPr/>
            <p:nvPr/>
          </p:nvGrpSpPr>
          <p:grpSpPr>
            <a:xfrm>
              <a:off x="8130227" y="1628800"/>
              <a:ext cx="108012" cy="720080"/>
              <a:chOff x="8148228" y="1628800"/>
              <a:chExt cx="108012" cy="720080"/>
            </a:xfrm>
          </p:grpSpPr>
          <p:sp>
            <p:nvSpPr>
              <p:cNvPr id="225" name="타원 224"/>
              <p:cNvSpPr/>
              <p:nvPr/>
            </p:nvSpPr>
            <p:spPr>
              <a:xfrm>
                <a:off x="8148228" y="1628800"/>
                <a:ext cx="108012" cy="108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26" name="타원 225"/>
              <p:cNvSpPr/>
              <p:nvPr/>
            </p:nvSpPr>
            <p:spPr>
              <a:xfrm>
                <a:off x="8148228" y="2240868"/>
                <a:ext cx="108012" cy="108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</p:grpSp>
      </p:grpSp>
      <p:sp>
        <p:nvSpPr>
          <p:cNvPr id="248" name="제목 1410"/>
          <p:cNvSpPr txBox="1">
            <a:spLocks/>
          </p:cNvSpPr>
          <p:nvPr/>
        </p:nvSpPr>
        <p:spPr>
          <a:xfrm>
            <a:off x="534300" y="5183656"/>
            <a:ext cx="3329101" cy="1479765"/>
          </a:xfrm>
          <a:prstGeom prst="rect">
            <a:avLst/>
          </a:prstGeom>
          <a:solidFill>
            <a:schemeClr val="bg1"/>
          </a:solidFill>
        </p:spPr>
        <p:txBody>
          <a:bodyPr vert="horz" lIns="78296" tIns="39147" rIns="78296" bIns="39147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400" b="1" dirty="0">
                <a:latin typeface="+mn-lt"/>
              </a:rPr>
              <a:t>Mutual </a:t>
            </a:r>
          </a:p>
          <a:p>
            <a:r>
              <a:rPr lang="en-US" altLang="ko-KR" sz="4400" b="1" dirty="0">
                <a:latin typeface="+mn-lt"/>
              </a:rPr>
              <a:t>inductance</a:t>
            </a:r>
          </a:p>
        </p:txBody>
      </p:sp>
      <p:cxnSp>
        <p:nvCxnSpPr>
          <p:cNvPr id="217" name="구부러진 연결선 216"/>
          <p:cNvCxnSpPr/>
          <p:nvPr/>
        </p:nvCxnSpPr>
        <p:spPr>
          <a:xfrm rot="16200000" flipV="1">
            <a:off x="4016724" y="3568029"/>
            <a:ext cx="5056780" cy="4870475"/>
          </a:xfrm>
          <a:prstGeom prst="curvedConnector3">
            <a:avLst>
              <a:gd name="adj1" fmla="val 50000"/>
            </a:avLst>
          </a:prstGeom>
          <a:ln w="15240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타원 488"/>
          <p:cNvSpPr/>
          <p:nvPr/>
        </p:nvSpPr>
        <p:spPr>
          <a:xfrm>
            <a:off x="4048350" y="1441906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sp>
        <p:nvSpPr>
          <p:cNvPr id="490" name="타원 489"/>
          <p:cNvSpPr/>
          <p:nvPr/>
        </p:nvSpPr>
        <p:spPr>
          <a:xfrm>
            <a:off x="4048350" y="2428306"/>
            <a:ext cx="123301" cy="12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68"/>
          </a:p>
        </p:txBody>
      </p:sp>
      <p:grpSp>
        <p:nvGrpSpPr>
          <p:cNvPr id="487" name="그룹 486"/>
          <p:cNvGrpSpPr/>
          <p:nvPr/>
        </p:nvGrpSpPr>
        <p:grpSpPr>
          <a:xfrm rot="-2700000">
            <a:off x="2364460" y="2408966"/>
            <a:ext cx="1394982" cy="1394982"/>
            <a:chOff x="1969492" y="1174492"/>
            <a:chExt cx="1629176" cy="1629176"/>
          </a:xfrm>
        </p:grpSpPr>
        <p:grpSp>
          <p:nvGrpSpPr>
            <p:cNvPr id="252" name="그룹 251"/>
            <p:cNvGrpSpPr/>
            <p:nvPr/>
          </p:nvGrpSpPr>
          <p:grpSpPr>
            <a:xfrm rot="5400000">
              <a:off x="1969492" y="1174492"/>
              <a:ext cx="1629176" cy="1629176"/>
              <a:chOff x="5196445" y="3981437"/>
              <a:chExt cx="407294" cy="407294"/>
            </a:xfrm>
          </p:grpSpPr>
          <p:sp>
            <p:nvSpPr>
              <p:cNvPr id="253" name="타원 252"/>
              <p:cNvSpPr/>
              <p:nvPr/>
            </p:nvSpPr>
            <p:spPr>
              <a:xfrm>
                <a:off x="5220072" y="414908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54" name="타원 253"/>
              <p:cNvSpPr/>
              <p:nvPr/>
            </p:nvSpPr>
            <p:spPr>
              <a:xfrm>
                <a:off x="5364088" y="414908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55" name="타원 254"/>
              <p:cNvSpPr/>
              <p:nvPr/>
            </p:nvSpPr>
            <p:spPr>
              <a:xfrm>
                <a:off x="5196445" y="3981437"/>
                <a:ext cx="407294" cy="407294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 sz="3768" b="1" dirty="0"/>
              </a:p>
            </p:txBody>
          </p:sp>
        </p:grpSp>
        <p:grpSp>
          <p:nvGrpSpPr>
            <p:cNvPr id="251" name="그룹 250"/>
            <p:cNvGrpSpPr/>
            <p:nvPr/>
          </p:nvGrpSpPr>
          <p:grpSpPr>
            <a:xfrm>
              <a:off x="2208000" y="1269000"/>
              <a:ext cx="1152000" cy="1440160"/>
              <a:chOff x="191344" y="836712"/>
              <a:chExt cx="1152000" cy="1440160"/>
            </a:xfrm>
          </p:grpSpPr>
          <p:sp>
            <p:nvSpPr>
              <p:cNvPr id="234" name="타원 233">
                <a:extLst>
                  <a:ext uri="{FF2B5EF4-FFF2-40B4-BE49-F238E27FC236}">
                    <a16:creationId xmlns:a16="http://schemas.microsoft.com/office/drawing/2014/main" xmlns="" id="{5F0D674F-E5D4-4FFC-83DF-C6AE07733772}"/>
                  </a:ext>
                </a:extLst>
              </p:cNvPr>
              <p:cNvSpPr/>
              <p:nvPr/>
            </p:nvSpPr>
            <p:spPr>
              <a:xfrm>
                <a:off x="623392" y="836712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35" name="타원 234">
                <a:extLst>
                  <a:ext uri="{FF2B5EF4-FFF2-40B4-BE49-F238E27FC236}">
                    <a16:creationId xmlns:a16="http://schemas.microsoft.com/office/drawing/2014/main" xmlns="" id="{F337E895-B6B0-452C-BBA6-9253C4D7BB05}"/>
                  </a:ext>
                </a:extLst>
              </p:cNvPr>
              <p:cNvSpPr/>
              <p:nvPr/>
            </p:nvSpPr>
            <p:spPr>
              <a:xfrm>
                <a:off x="623392" y="1988840"/>
                <a:ext cx="288032" cy="28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68"/>
              </a:p>
            </p:txBody>
          </p:sp>
          <p:sp>
            <p:nvSpPr>
              <p:cNvPr id="249" name="직사각형 248"/>
              <p:cNvSpPr/>
              <p:nvPr/>
            </p:nvSpPr>
            <p:spPr>
              <a:xfrm>
                <a:off x="731404" y="944724"/>
                <a:ext cx="72008" cy="4680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41"/>
              </a:p>
            </p:txBody>
          </p:sp>
          <p:sp>
            <p:nvSpPr>
              <p:cNvPr id="250" name="직사각형 249"/>
              <p:cNvSpPr/>
              <p:nvPr/>
            </p:nvSpPr>
            <p:spPr>
              <a:xfrm>
                <a:off x="731404" y="1772816"/>
                <a:ext cx="72008" cy="3960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41"/>
              </a:p>
            </p:txBody>
          </p:sp>
          <p:grpSp>
            <p:nvGrpSpPr>
              <p:cNvPr id="236" name="그룹 235">
                <a:extLst>
                  <a:ext uri="{FF2B5EF4-FFF2-40B4-BE49-F238E27FC236}">
                    <a16:creationId xmlns:a16="http://schemas.microsoft.com/office/drawing/2014/main" xmlns="" id="{042E5EFA-09F4-4CD1-8654-E06CA2C26041}"/>
                  </a:ext>
                </a:extLst>
              </p:cNvPr>
              <p:cNvGrpSpPr/>
              <p:nvPr/>
            </p:nvGrpSpPr>
            <p:grpSpPr>
              <a:xfrm>
                <a:off x="191344" y="1016732"/>
                <a:ext cx="1152000" cy="1152000"/>
                <a:chOff x="3863752" y="3897052"/>
                <a:chExt cx="576000" cy="576000"/>
              </a:xfrm>
            </p:grpSpPr>
            <p:sp>
              <p:nvSpPr>
                <p:cNvPr id="239" name="타원 238">
                  <a:extLst>
                    <a:ext uri="{FF2B5EF4-FFF2-40B4-BE49-F238E27FC236}">
                      <a16:creationId xmlns:a16="http://schemas.microsoft.com/office/drawing/2014/main" xmlns="" id="{E0E24254-6F13-4409-AD0E-DFCA8DE91834}"/>
                    </a:ext>
                  </a:extLst>
                </p:cNvPr>
                <p:cNvSpPr/>
                <p:nvPr/>
              </p:nvSpPr>
              <p:spPr>
                <a:xfrm rot="10800000">
                  <a:off x="3863752" y="3897052"/>
                  <a:ext cx="576000" cy="576000"/>
                </a:xfrm>
                <a:prstGeom prst="ellipse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768"/>
                </a:p>
              </p:txBody>
            </p:sp>
            <p:sp>
              <p:nvSpPr>
                <p:cNvPr id="240" name="현 239">
                  <a:extLst>
                    <a:ext uri="{FF2B5EF4-FFF2-40B4-BE49-F238E27FC236}">
                      <a16:creationId xmlns:a16="http://schemas.microsoft.com/office/drawing/2014/main" xmlns="" id="{381ED073-A121-4883-BD51-3B64BEE282D5}"/>
                    </a:ext>
                  </a:extLst>
                </p:cNvPr>
                <p:cNvSpPr/>
                <p:nvPr/>
              </p:nvSpPr>
              <p:spPr>
                <a:xfrm rot="10800000">
                  <a:off x="3935760" y="3969060"/>
                  <a:ext cx="432000" cy="432000"/>
                </a:xfrm>
                <a:prstGeom prst="chord">
                  <a:avLst>
                    <a:gd name="adj1" fmla="val 18848589"/>
                    <a:gd name="adj2" fmla="val 13519201"/>
                  </a:avLst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768"/>
                </a:p>
              </p:txBody>
            </p:sp>
            <p:grpSp>
              <p:nvGrpSpPr>
                <p:cNvPr id="241" name="그룹 240">
                  <a:extLst>
                    <a:ext uri="{FF2B5EF4-FFF2-40B4-BE49-F238E27FC236}">
                      <a16:creationId xmlns:a16="http://schemas.microsoft.com/office/drawing/2014/main" xmlns="" id="{3DD260BD-489E-4F76-82C3-E06D70DBE53D}"/>
                    </a:ext>
                  </a:extLst>
                </p:cNvPr>
                <p:cNvGrpSpPr/>
                <p:nvPr/>
              </p:nvGrpSpPr>
              <p:grpSpPr>
                <a:xfrm rot="16200000">
                  <a:off x="4009399" y="4042696"/>
                  <a:ext cx="284776" cy="288032"/>
                  <a:chOff x="4341838" y="3501963"/>
                  <a:chExt cx="715962" cy="712787"/>
                </a:xfrm>
              </p:grpSpPr>
              <p:sp>
                <p:nvSpPr>
                  <p:cNvPr id="242" name="Oval 15">
                    <a:extLst>
                      <a:ext uri="{FF2B5EF4-FFF2-40B4-BE49-F238E27FC236}">
                        <a16:creationId xmlns:a16="http://schemas.microsoft.com/office/drawing/2014/main" xmlns="" id="{9A388104-A045-4845-BD23-770B8E17DE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43425" y="3500376"/>
                    <a:ext cx="712787" cy="71596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3768"/>
                  </a:p>
                </p:txBody>
              </p:sp>
              <p:sp>
                <p:nvSpPr>
                  <p:cNvPr id="243" name="Rectangle 16">
                    <a:extLst>
                      <a:ext uri="{FF2B5EF4-FFF2-40B4-BE49-F238E27FC236}">
                        <a16:creationId xmlns:a16="http://schemas.microsoft.com/office/drawing/2014/main" xmlns="" id="{7BC98ED9-D148-4B7D-BBF9-23669D8148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54550" y="3752788"/>
                    <a:ext cx="431800" cy="215900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3768"/>
                  </a:p>
                </p:txBody>
              </p:sp>
              <p:sp>
                <p:nvSpPr>
                  <p:cNvPr id="244" name="Rectangle 17">
                    <a:extLst>
                      <a:ext uri="{FF2B5EF4-FFF2-40B4-BE49-F238E27FC236}">
                        <a16:creationId xmlns:a16="http://schemas.microsoft.com/office/drawing/2014/main" xmlns="" id="{083D169E-2D9D-4D1E-9E10-A2E665167A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86350" y="3752788"/>
                    <a:ext cx="71438" cy="215900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3768"/>
                  </a:p>
                </p:txBody>
              </p:sp>
              <p:sp>
                <p:nvSpPr>
                  <p:cNvPr id="245" name="Rectangle 18">
                    <a:extLst>
                      <a:ext uri="{FF2B5EF4-FFF2-40B4-BE49-F238E27FC236}">
                        <a16:creationId xmlns:a16="http://schemas.microsoft.com/office/drawing/2014/main" xmlns="" id="{04CCA702-0304-404D-BFB0-99B2EB09BD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70450" y="3824225"/>
                    <a:ext cx="71438" cy="7302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3768"/>
                  </a:p>
                </p:txBody>
              </p:sp>
              <p:sp>
                <p:nvSpPr>
                  <p:cNvPr id="246" name="Line 19">
                    <a:extLst>
                      <a:ext uri="{FF2B5EF4-FFF2-40B4-BE49-F238E27FC236}">
                        <a16:creationId xmlns:a16="http://schemas.microsoft.com/office/drawing/2014/main" xmlns="" id="{76541BFF-B9BF-4C86-BD1B-AB011F8605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41888" y="3859150"/>
                    <a:ext cx="2159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 sz="3768"/>
                  </a:p>
                </p:txBody>
              </p:sp>
            </p:grpSp>
          </p:grpSp>
        </p:grp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D23-3679-46A7-9671-3D271AA67053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23" y="3589320"/>
            <a:ext cx="3529077" cy="3630129"/>
          </a:xfrm>
          <a:prstGeom prst="rect">
            <a:avLst/>
          </a:prstGeom>
        </p:spPr>
      </p:pic>
      <p:sp>
        <p:nvSpPr>
          <p:cNvPr id="258" name="직사각형 257"/>
          <p:cNvSpPr/>
          <p:nvPr/>
        </p:nvSpPr>
        <p:spPr>
          <a:xfrm>
            <a:off x="534300" y="4319656"/>
            <a:ext cx="2466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4400" b="1" dirty="0"/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35860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3664</TotalTime>
  <Words>426</Words>
  <Application>Microsoft Office PowerPoint</Application>
  <PresentationFormat>사용자 지정</PresentationFormat>
  <Paragraphs>196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맑은 고딕</vt:lpstr>
      <vt:lpstr>함초롬돋움</vt:lpstr>
      <vt:lpstr>Arial</vt:lpstr>
      <vt:lpstr>Calibri</vt:lpstr>
      <vt:lpstr>Cambria Math</vt:lpstr>
      <vt:lpstr>Office 테마</vt:lpstr>
      <vt:lpstr>Dealing with inductor </vt:lpstr>
      <vt:lpstr>What the inductor does</vt:lpstr>
      <vt:lpstr>What means the number on the top of the inductor?</vt:lpstr>
      <vt:lpstr>330 μH means,</vt:lpstr>
      <vt:lpstr>Breadboard</vt:lpstr>
      <vt:lpstr>PowerPoint 프레젠테이션</vt:lpstr>
      <vt:lpstr>In “Activity 1”, what will be ( A ), ( B ) ?</vt:lpstr>
      <vt:lpstr>In “Activity 1”, what will be ( A ), ( B ) ?</vt:lpstr>
      <vt:lpstr>PowerPoint 프레젠테이션</vt:lpstr>
      <vt:lpstr>When you press a button, </vt:lpstr>
      <vt:lpstr>In “Activity 2”, what will be ( C ), ( D ) ?</vt:lpstr>
      <vt:lpstr>In “Activity 2”, what will be ( C ), ( D ) ?</vt:lpstr>
      <vt:lpstr>What we need to know.</vt:lpstr>
      <vt:lpstr>Activity 3. Self inductance </vt:lpstr>
      <vt:lpstr>When you connect the circuit, </vt:lpstr>
      <vt:lpstr>When you cut the circuit, </vt:lpstr>
      <vt:lpstr>In “Activity 3”, what will be ( E ), ( F ) ?</vt:lpstr>
      <vt:lpstr>PowerPoint 프레젠테이션</vt:lpstr>
      <vt:lpstr>PowerPoint 프레젠테이션</vt:lpstr>
      <vt:lpstr>Choose the answer from below.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이동준</dc:creator>
  <cp:lastModifiedBy>Lee DongJoon</cp:lastModifiedBy>
  <cp:revision>351</cp:revision>
  <cp:lastPrinted>2019-07-20T08:45:19Z</cp:lastPrinted>
  <dcterms:created xsi:type="dcterms:W3CDTF">2017-06-30T23:18:40Z</dcterms:created>
  <dcterms:modified xsi:type="dcterms:W3CDTF">2019-07-22T22:21:48Z</dcterms:modified>
</cp:coreProperties>
</file>